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0" r:id="rId4"/>
    <p:sldId id="258" r:id="rId5"/>
    <p:sldId id="264" r:id="rId6"/>
    <p:sldId id="277" r:id="rId7"/>
    <p:sldId id="265" r:id="rId8"/>
    <p:sldId id="278" r:id="rId9"/>
    <p:sldId id="274" r:id="rId10"/>
    <p:sldId id="275" r:id="rId11"/>
    <p:sldId id="276" r:id="rId12"/>
    <p:sldId id="270" r:id="rId13"/>
    <p:sldId id="271" r:id="rId14"/>
    <p:sldId id="272" r:id="rId15"/>
    <p:sldId id="273" r:id="rId16"/>
    <p:sldId id="263" r:id="rId17"/>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B1E7"/>
    <a:srgbClr val="0099FF"/>
    <a:srgbClr val="FFD347"/>
    <a:srgbClr val="B88C00"/>
    <a:srgbClr val="FFC305"/>
    <a:srgbClr val="D09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72" y="-14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view3D>
      <c:rotX val="15"/>
      <c:rotY val="20"/>
      <c:rAngAx val="0"/>
      <c:perspective val="30"/>
    </c:view3D>
    <c:floor>
      <c:thickness val="0"/>
    </c:floor>
    <c:sideWall>
      <c:thickness val="0"/>
      <c:spPr>
        <a:noFill/>
        <a:ln w="25400">
          <a:noFill/>
        </a:ln>
      </c:spPr>
    </c:sideWall>
    <c:backWall>
      <c:thickness val="0"/>
      <c:spPr>
        <a:noFill/>
        <a:ln w="25400">
          <a:noFill/>
        </a:ln>
      </c:spPr>
    </c:backWall>
    <c:plotArea>
      <c:layout/>
      <c:bar3DChart>
        <c:barDir val="col"/>
        <c:grouping val="standard"/>
        <c:varyColors val="0"/>
        <c:ser>
          <c:idx val="0"/>
          <c:order val="0"/>
          <c:tx>
            <c:strRef>
              <c:f>Hoja1!$B$1</c:f>
              <c:strCache>
                <c:ptCount val="1"/>
                <c:pt idx="0">
                  <c:v>דוברים</c:v>
                </c:pt>
              </c:strCache>
            </c:strRef>
          </c:tx>
          <c:invertIfNegative val="0"/>
          <c:dPt>
            <c:idx val="0"/>
            <c:invertIfNegative val="0"/>
            <c:bubble3D val="0"/>
            <c:spPr>
              <a:solidFill>
                <a:srgbClr val="0EB1E7"/>
              </a:solidFill>
            </c:spPr>
          </c:dPt>
          <c:dPt>
            <c:idx val="1"/>
            <c:invertIfNegative val="0"/>
            <c:bubble3D val="0"/>
            <c:spPr>
              <a:solidFill>
                <a:srgbClr val="0099FF"/>
              </a:solidFill>
            </c:spPr>
          </c:dPt>
          <c:dPt>
            <c:idx val="2"/>
            <c:invertIfNegative val="0"/>
            <c:bubble3D val="0"/>
            <c:spPr>
              <a:solidFill>
                <a:srgbClr val="0EB1E7"/>
              </a:solidFill>
            </c:spPr>
          </c:dPt>
          <c:dPt>
            <c:idx val="3"/>
            <c:invertIfNegative val="0"/>
            <c:bubble3D val="0"/>
            <c:spPr>
              <a:solidFill>
                <a:srgbClr val="0099FF"/>
              </a:solidFill>
            </c:spPr>
          </c:dPt>
          <c:cat>
            <c:strRef>
              <c:f>Hoja1!$A$2:$A$7</c:f>
              <c:strCache>
                <c:ptCount val="6"/>
                <c:pt idx="0">
                  <c:v>יידיש</c:v>
                </c:pt>
                <c:pt idx="1">
                  <c:v>בוכרית</c:v>
                </c:pt>
                <c:pt idx="2">
                  <c:v>לאדינו</c:v>
                </c:pt>
                <c:pt idx="3">
                  <c:v>לשן דידן</c:v>
                </c:pt>
                <c:pt idx="4">
                  <c:v>קראימית</c:v>
                </c:pt>
                <c:pt idx="5">
                  <c:v>קרימצ'אק</c:v>
                </c:pt>
              </c:strCache>
            </c:strRef>
          </c:cat>
          <c:val>
            <c:numRef>
              <c:f>Hoja1!$B$2:$B$7</c:f>
              <c:numCache>
                <c:formatCode>General</c:formatCode>
                <c:ptCount val="6"/>
                <c:pt idx="0">
                  <c:v>180000</c:v>
                </c:pt>
                <c:pt idx="1">
                  <c:v>110000</c:v>
                </c:pt>
                <c:pt idx="2">
                  <c:v>96000</c:v>
                </c:pt>
                <c:pt idx="3">
                  <c:v>4378</c:v>
                </c:pt>
                <c:pt idx="4">
                  <c:v>1060</c:v>
                </c:pt>
                <c:pt idx="5">
                  <c:v>100</c:v>
                </c:pt>
              </c:numCache>
            </c:numRef>
          </c:val>
        </c:ser>
        <c:dLbls>
          <c:showLegendKey val="0"/>
          <c:showVal val="1"/>
          <c:showCatName val="0"/>
          <c:showSerName val="0"/>
          <c:showPercent val="0"/>
          <c:showBubbleSize val="0"/>
        </c:dLbls>
        <c:gapWidth val="95"/>
        <c:gapDepth val="95"/>
        <c:shape val="box"/>
        <c:axId val="75287168"/>
        <c:axId val="75366784"/>
        <c:axId val="75243968"/>
      </c:bar3DChart>
      <c:catAx>
        <c:axId val="75287168"/>
        <c:scaling>
          <c:orientation val="minMax"/>
        </c:scaling>
        <c:delete val="0"/>
        <c:axPos val="b"/>
        <c:numFmt formatCode="General" sourceLinked="1"/>
        <c:majorTickMark val="none"/>
        <c:minorTickMark val="none"/>
        <c:tickLblPos val="nextTo"/>
        <c:txPr>
          <a:bodyPr/>
          <a:lstStyle/>
          <a:p>
            <a:pPr>
              <a:defRPr lang="es-ES"/>
            </a:pPr>
            <a:endParaRPr lang="en-US"/>
          </a:p>
        </c:txPr>
        <c:crossAx val="75366784"/>
        <c:crosses val="autoZero"/>
        <c:auto val="1"/>
        <c:lblAlgn val="ctr"/>
        <c:lblOffset val="100"/>
        <c:noMultiLvlLbl val="0"/>
      </c:catAx>
      <c:valAx>
        <c:axId val="75366784"/>
        <c:scaling>
          <c:orientation val="minMax"/>
        </c:scaling>
        <c:delete val="1"/>
        <c:axPos val="l"/>
        <c:numFmt formatCode="General" sourceLinked="1"/>
        <c:majorTickMark val="out"/>
        <c:minorTickMark val="none"/>
        <c:tickLblPos val="nextTo"/>
        <c:crossAx val="75287168"/>
        <c:crosses val="autoZero"/>
        <c:crossBetween val="between"/>
      </c:valAx>
      <c:serAx>
        <c:axId val="75243968"/>
        <c:scaling>
          <c:orientation val="minMax"/>
        </c:scaling>
        <c:delete val="1"/>
        <c:axPos val="b"/>
        <c:majorTickMark val="out"/>
        <c:minorTickMark val="none"/>
        <c:tickLblPos val="nextTo"/>
        <c:crossAx val="75366784"/>
        <c:crosses val="autoZero"/>
      </c:serAx>
      <c:spPr>
        <a:ln>
          <a:noFill/>
        </a:ln>
      </c:spPr>
    </c:plotArea>
    <c:plotVisOnly val="1"/>
    <c:dispBlanksAs val="gap"/>
    <c:showDLblsOverMax val="0"/>
  </c:chart>
  <c:spPr>
    <a:noFill/>
    <a:ln>
      <a:noFill/>
    </a:ln>
  </c:spPr>
  <c:txPr>
    <a:bodyPr/>
    <a:lstStyle/>
    <a:p>
      <a:pPr>
        <a:defRPr lang="es-ES"/>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16967A-81CC-4726-9016-26EE3B204D2B}" type="doc">
      <dgm:prSet loTypeId="urn:microsoft.com/office/officeart/2008/layout/AlternatingHexagons" loCatId="list" qsTypeId="urn:microsoft.com/office/officeart/2005/8/quickstyle/3d1" qsCatId="3D" csTypeId="urn:microsoft.com/office/officeart/2005/8/colors/colorful4" csCatId="colorful" phldr="1"/>
      <dgm:spPr/>
    </dgm:pt>
    <dgm:pt modelId="{2A8A0EC7-5A62-4C50-8D3F-96098156CA43}">
      <dgm:prSet phldrT="[Text]"/>
      <dgm:spPr/>
      <dgm:t>
        <a:bodyPr/>
        <a:lstStyle/>
        <a:p>
          <a:r>
            <a:rPr lang="he-IL" dirty="0" smtClean="0"/>
            <a:t>1306 – גירוש ראשון של יהודי צרפת</a:t>
          </a:r>
          <a:endParaRPr lang="en-US" dirty="0"/>
        </a:p>
      </dgm:t>
    </dgm:pt>
    <dgm:pt modelId="{E33CB300-0FD1-4CD3-97BB-C111F02BD3B7}" type="parTrans" cxnId="{BBA70087-69CA-4082-8FE7-8F7BDE4DCF4C}">
      <dgm:prSet/>
      <dgm:spPr/>
      <dgm:t>
        <a:bodyPr/>
        <a:lstStyle/>
        <a:p>
          <a:endParaRPr lang="en-US"/>
        </a:p>
      </dgm:t>
    </dgm:pt>
    <dgm:pt modelId="{2C7CCDED-55A1-48C0-ABD4-D316AD4AD6F3}" type="sibTrans" cxnId="{BBA70087-69CA-4082-8FE7-8F7BDE4DCF4C}">
      <dgm:prSet/>
      <dgm:spPr/>
      <dgm:t>
        <a:bodyPr/>
        <a:lstStyle/>
        <a:p>
          <a:endParaRPr lang="en-US"/>
        </a:p>
      </dgm:t>
    </dgm:pt>
    <dgm:pt modelId="{011D51DE-7718-40F8-8C22-E8C02956A738}">
      <dgm:prSet phldrT="[Text]"/>
      <dgm:spPr/>
      <dgm:t>
        <a:bodyPr/>
        <a:lstStyle/>
        <a:p>
          <a:r>
            <a:rPr lang="he-IL" dirty="0" smtClean="0"/>
            <a:t>1315 – ביטול הגירוש הראשון</a:t>
          </a:r>
          <a:endParaRPr lang="en-US" dirty="0"/>
        </a:p>
      </dgm:t>
    </dgm:pt>
    <dgm:pt modelId="{09C30E57-85D5-425B-A7DC-847A8A24D658}" type="parTrans" cxnId="{03789523-AB36-43C7-9A7C-922970CBCEE4}">
      <dgm:prSet/>
      <dgm:spPr/>
      <dgm:t>
        <a:bodyPr/>
        <a:lstStyle/>
        <a:p>
          <a:endParaRPr lang="en-US"/>
        </a:p>
      </dgm:t>
    </dgm:pt>
    <dgm:pt modelId="{1875E445-D6B1-486A-847B-6F9A949D8B02}" type="sibTrans" cxnId="{03789523-AB36-43C7-9A7C-922970CBCEE4}">
      <dgm:prSet/>
      <dgm:spPr/>
      <dgm:t>
        <a:bodyPr/>
        <a:lstStyle/>
        <a:p>
          <a:endParaRPr lang="en-US"/>
        </a:p>
      </dgm:t>
    </dgm:pt>
    <dgm:pt modelId="{F84963A7-B38A-41BC-B23D-D1DEF393E120}">
      <dgm:prSet phldrT="[Text]"/>
      <dgm:spPr/>
      <dgm:t>
        <a:bodyPr/>
        <a:lstStyle/>
        <a:p>
          <a:r>
            <a:rPr lang="he-IL" dirty="0" smtClean="0"/>
            <a:t>1322 – גירוש שני של יהודי צרפת</a:t>
          </a:r>
          <a:endParaRPr lang="en-US" dirty="0"/>
        </a:p>
      </dgm:t>
    </dgm:pt>
    <dgm:pt modelId="{37776693-FD06-4091-86F4-F3AD3E026269}" type="parTrans" cxnId="{417C358A-F9FE-4D1C-80BD-9405CF488767}">
      <dgm:prSet/>
      <dgm:spPr/>
      <dgm:t>
        <a:bodyPr/>
        <a:lstStyle/>
        <a:p>
          <a:endParaRPr lang="en-US"/>
        </a:p>
      </dgm:t>
    </dgm:pt>
    <dgm:pt modelId="{CEA7B366-1B4E-4BD8-B787-905B3906DCD1}" type="sibTrans" cxnId="{417C358A-F9FE-4D1C-80BD-9405CF488767}">
      <dgm:prSet/>
      <dgm:spPr/>
      <dgm:t>
        <a:bodyPr/>
        <a:lstStyle/>
        <a:p>
          <a:endParaRPr lang="en-US"/>
        </a:p>
      </dgm:t>
    </dgm:pt>
    <dgm:pt modelId="{BAA3B53E-CC9D-4480-A0A3-9F3D9D2D5D9D}">
      <dgm:prSet/>
      <dgm:spPr/>
      <dgm:t>
        <a:bodyPr/>
        <a:lstStyle/>
        <a:p>
          <a:r>
            <a:rPr lang="he-IL" dirty="0" smtClean="0"/>
            <a:t>1359 – ביטול הגירוש השני</a:t>
          </a:r>
          <a:endParaRPr lang="en-US" dirty="0"/>
        </a:p>
      </dgm:t>
    </dgm:pt>
    <dgm:pt modelId="{48013BB9-B74B-454E-919D-049C6272C067}" type="parTrans" cxnId="{8F318034-2D80-4366-BBA9-1DD9DAE64FF5}">
      <dgm:prSet/>
      <dgm:spPr/>
      <dgm:t>
        <a:bodyPr/>
        <a:lstStyle/>
        <a:p>
          <a:endParaRPr lang="en-US"/>
        </a:p>
      </dgm:t>
    </dgm:pt>
    <dgm:pt modelId="{53EE8313-A164-4F8C-AA43-8A5C88841F3F}" type="sibTrans" cxnId="{8F318034-2D80-4366-BBA9-1DD9DAE64FF5}">
      <dgm:prSet/>
      <dgm:spPr/>
      <dgm:t>
        <a:bodyPr/>
        <a:lstStyle/>
        <a:p>
          <a:endParaRPr lang="en-US"/>
        </a:p>
      </dgm:t>
    </dgm:pt>
    <dgm:pt modelId="{778116DF-76EE-4605-8A5A-7CE83F908825}">
      <dgm:prSet/>
      <dgm:spPr/>
      <dgm:t>
        <a:bodyPr/>
        <a:lstStyle/>
        <a:p>
          <a:r>
            <a:rPr lang="he-IL" dirty="0" smtClean="0"/>
            <a:t>1481 – כיבוש פרובנס על ידי צרפת</a:t>
          </a:r>
          <a:endParaRPr lang="en-US" dirty="0"/>
        </a:p>
      </dgm:t>
    </dgm:pt>
    <dgm:pt modelId="{D4A28E13-34EF-4A1A-83DD-0835D5770A96}" type="parTrans" cxnId="{59F52331-DBBA-46B9-9BAA-18681EA27AD7}">
      <dgm:prSet/>
      <dgm:spPr/>
      <dgm:t>
        <a:bodyPr/>
        <a:lstStyle/>
        <a:p>
          <a:endParaRPr lang="en-US"/>
        </a:p>
      </dgm:t>
    </dgm:pt>
    <dgm:pt modelId="{2A71F599-A4BC-4256-9589-C6C226B9D9E6}" type="sibTrans" cxnId="{59F52331-DBBA-46B9-9BAA-18681EA27AD7}">
      <dgm:prSet/>
      <dgm:spPr/>
      <dgm:t>
        <a:bodyPr/>
        <a:lstStyle/>
        <a:p>
          <a:endParaRPr lang="en-US"/>
        </a:p>
      </dgm:t>
    </dgm:pt>
    <dgm:pt modelId="{554B08E6-CA22-4D63-9FC2-0989CDAC1F6E}">
      <dgm:prSet/>
      <dgm:spPr/>
      <dgm:t>
        <a:bodyPr/>
        <a:lstStyle/>
        <a:p>
          <a:r>
            <a:rPr lang="he-IL" dirty="0" smtClean="0"/>
            <a:t>1498 – גירוש יהודי פרובנס</a:t>
          </a:r>
          <a:endParaRPr lang="en-US" dirty="0"/>
        </a:p>
      </dgm:t>
    </dgm:pt>
    <dgm:pt modelId="{48C98B59-E81B-47DD-8308-1DDD8A3EB666}" type="parTrans" cxnId="{2F65FDE7-871D-4BDD-B093-36FA0EF2EB31}">
      <dgm:prSet/>
      <dgm:spPr/>
      <dgm:t>
        <a:bodyPr/>
        <a:lstStyle/>
        <a:p>
          <a:endParaRPr lang="en-US"/>
        </a:p>
      </dgm:t>
    </dgm:pt>
    <dgm:pt modelId="{B25E36C3-3F86-44EE-9A8E-F4E0F2D4F134}" type="sibTrans" cxnId="{2F65FDE7-871D-4BDD-B093-36FA0EF2EB31}">
      <dgm:prSet/>
      <dgm:spPr/>
      <dgm:t>
        <a:bodyPr/>
        <a:lstStyle/>
        <a:p>
          <a:endParaRPr lang="en-US"/>
        </a:p>
      </dgm:t>
    </dgm:pt>
    <dgm:pt modelId="{F5DD8E18-FC42-4744-8997-700186F2AB56}">
      <dgm:prSet/>
      <dgm:spPr/>
      <dgm:t>
        <a:bodyPr/>
        <a:lstStyle/>
        <a:p>
          <a:r>
            <a:rPr lang="he-IL" dirty="0" smtClean="0"/>
            <a:t>(1501 – תחילת האכיפה בפועל)</a:t>
          </a:r>
          <a:endParaRPr lang="en-US" dirty="0"/>
        </a:p>
      </dgm:t>
    </dgm:pt>
    <dgm:pt modelId="{CADA8CEC-7D21-40EE-A1F6-58DEFC1BBBC9}" type="parTrans" cxnId="{8815939B-88CC-447C-B1ED-06A348356092}">
      <dgm:prSet/>
      <dgm:spPr/>
      <dgm:t>
        <a:bodyPr/>
        <a:lstStyle/>
        <a:p>
          <a:endParaRPr lang="en-US"/>
        </a:p>
      </dgm:t>
    </dgm:pt>
    <dgm:pt modelId="{D9334695-1EC7-4CA1-B5A3-E2105509FD70}" type="sibTrans" cxnId="{8815939B-88CC-447C-B1ED-06A348356092}">
      <dgm:prSet/>
      <dgm:spPr/>
      <dgm:t>
        <a:bodyPr/>
        <a:lstStyle/>
        <a:p>
          <a:endParaRPr lang="en-US"/>
        </a:p>
      </dgm:t>
    </dgm:pt>
    <dgm:pt modelId="{E2133BB2-962B-4A27-B9F1-C5957ED699F8}" type="pres">
      <dgm:prSet presAssocID="{5C16967A-81CC-4726-9016-26EE3B204D2B}" presName="Name0" presStyleCnt="0">
        <dgm:presLayoutVars>
          <dgm:chMax/>
          <dgm:chPref/>
          <dgm:dir val="rev"/>
          <dgm:animLvl val="lvl"/>
        </dgm:presLayoutVars>
      </dgm:prSet>
      <dgm:spPr/>
    </dgm:pt>
    <dgm:pt modelId="{519871BF-2D0A-4FCA-B1F2-142FDC35A4B6}" type="pres">
      <dgm:prSet presAssocID="{2A8A0EC7-5A62-4C50-8D3F-96098156CA43}" presName="composite" presStyleCnt="0"/>
      <dgm:spPr/>
    </dgm:pt>
    <dgm:pt modelId="{1226FE2E-6EB8-4640-BAD5-1E84EEBE9FE2}" type="pres">
      <dgm:prSet presAssocID="{2A8A0EC7-5A62-4C50-8D3F-96098156CA43}" presName="Parent1" presStyleLbl="node1" presStyleIdx="0" presStyleCnt="12">
        <dgm:presLayoutVars>
          <dgm:chMax val="1"/>
          <dgm:chPref val="1"/>
          <dgm:bulletEnabled val="1"/>
        </dgm:presLayoutVars>
      </dgm:prSet>
      <dgm:spPr/>
      <dgm:t>
        <a:bodyPr/>
        <a:lstStyle/>
        <a:p>
          <a:endParaRPr lang="en-US"/>
        </a:p>
      </dgm:t>
    </dgm:pt>
    <dgm:pt modelId="{A557E00A-35AF-4DD5-9F64-717774FF7689}" type="pres">
      <dgm:prSet presAssocID="{2A8A0EC7-5A62-4C50-8D3F-96098156CA43}" presName="Childtext1" presStyleLbl="revTx" presStyleIdx="0" presStyleCnt="6">
        <dgm:presLayoutVars>
          <dgm:chMax val="0"/>
          <dgm:chPref val="0"/>
          <dgm:bulletEnabled val="1"/>
        </dgm:presLayoutVars>
      </dgm:prSet>
      <dgm:spPr/>
    </dgm:pt>
    <dgm:pt modelId="{19211266-7F05-49DF-9B2A-37B8110ED2A7}" type="pres">
      <dgm:prSet presAssocID="{2A8A0EC7-5A62-4C50-8D3F-96098156CA43}" presName="BalanceSpacing" presStyleCnt="0"/>
      <dgm:spPr/>
    </dgm:pt>
    <dgm:pt modelId="{95A3138D-F2EA-40E0-8D30-FF46DAF4BA65}" type="pres">
      <dgm:prSet presAssocID="{2A8A0EC7-5A62-4C50-8D3F-96098156CA43}" presName="BalanceSpacing1" presStyleCnt="0"/>
      <dgm:spPr/>
    </dgm:pt>
    <dgm:pt modelId="{D49035C6-950A-4655-9826-7BC3D2804BD2}" type="pres">
      <dgm:prSet presAssocID="{2C7CCDED-55A1-48C0-ABD4-D316AD4AD6F3}" presName="Accent1Text" presStyleLbl="node1" presStyleIdx="1" presStyleCnt="12"/>
      <dgm:spPr/>
      <dgm:t>
        <a:bodyPr/>
        <a:lstStyle/>
        <a:p>
          <a:endParaRPr lang="en-US"/>
        </a:p>
      </dgm:t>
    </dgm:pt>
    <dgm:pt modelId="{A0EEC7CF-A1B9-48A0-BB92-CFFE3CE14372}" type="pres">
      <dgm:prSet presAssocID="{2C7CCDED-55A1-48C0-ABD4-D316AD4AD6F3}" presName="spaceBetweenRectangles" presStyleCnt="0"/>
      <dgm:spPr/>
    </dgm:pt>
    <dgm:pt modelId="{565CBA6B-0218-4877-9A95-1EC43E9F0EE4}" type="pres">
      <dgm:prSet presAssocID="{011D51DE-7718-40F8-8C22-E8C02956A738}" presName="composite" presStyleCnt="0"/>
      <dgm:spPr/>
    </dgm:pt>
    <dgm:pt modelId="{DDC9FBE1-2F48-4C66-9EFF-CC15A1FBFEEC}" type="pres">
      <dgm:prSet presAssocID="{011D51DE-7718-40F8-8C22-E8C02956A738}" presName="Parent1" presStyleLbl="node1" presStyleIdx="2" presStyleCnt="12">
        <dgm:presLayoutVars>
          <dgm:chMax val="1"/>
          <dgm:chPref val="1"/>
          <dgm:bulletEnabled val="1"/>
        </dgm:presLayoutVars>
      </dgm:prSet>
      <dgm:spPr/>
      <dgm:t>
        <a:bodyPr/>
        <a:lstStyle/>
        <a:p>
          <a:endParaRPr lang="en-US"/>
        </a:p>
      </dgm:t>
    </dgm:pt>
    <dgm:pt modelId="{DF698BEB-474A-4563-B656-2868D514730E}" type="pres">
      <dgm:prSet presAssocID="{011D51DE-7718-40F8-8C22-E8C02956A738}" presName="Childtext1" presStyleLbl="revTx" presStyleIdx="1" presStyleCnt="6">
        <dgm:presLayoutVars>
          <dgm:chMax val="0"/>
          <dgm:chPref val="0"/>
          <dgm:bulletEnabled val="1"/>
        </dgm:presLayoutVars>
      </dgm:prSet>
      <dgm:spPr/>
    </dgm:pt>
    <dgm:pt modelId="{D8ECE534-B732-43DC-B4E1-F6F489F0C938}" type="pres">
      <dgm:prSet presAssocID="{011D51DE-7718-40F8-8C22-E8C02956A738}" presName="BalanceSpacing" presStyleCnt="0"/>
      <dgm:spPr/>
    </dgm:pt>
    <dgm:pt modelId="{8D683FD8-EBE5-4419-A2D5-2439568E0705}" type="pres">
      <dgm:prSet presAssocID="{011D51DE-7718-40F8-8C22-E8C02956A738}" presName="BalanceSpacing1" presStyleCnt="0"/>
      <dgm:spPr/>
    </dgm:pt>
    <dgm:pt modelId="{8196A781-13A4-46B5-8D1F-AAE85E84621F}" type="pres">
      <dgm:prSet presAssocID="{1875E445-D6B1-486A-847B-6F9A949D8B02}" presName="Accent1Text" presStyleLbl="node1" presStyleIdx="3" presStyleCnt="12"/>
      <dgm:spPr/>
      <dgm:t>
        <a:bodyPr/>
        <a:lstStyle/>
        <a:p>
          <a:endParaRPr lang="en-US"/>
        </a:p>
      </dgm:t>
    </dgm:pt>
    <dgm:pt modelId="{338DDA1C-4E9D-4032-B1FE-36C96B8D24C2}" type="pres">
      <dgm:prSet presAssocID="{1875E445-D6B1-486A-847B-6F9A949D8B02}" presName="spaceBetweenRectangles" presStyleCnt="0"/>
      <dgm:spPr/>
    </dgm:pt>
    <dgm:pt modelId="{60E6699D-B7EA-4680-9970-05E92C805684}" type="pres">
      <dgm:prSet presAssocID="{F84963A7-B38A-41BC-B23D-D1DEF393E120}" presName="composite" presStyleCnt="0"/>
      <dgm:spPr/>
    </dgm:pt>
    <dgm:pt modelId="{3926EC0C-0CA6-495F-A6D7-6F513A55EAEF}" type="pres">
      <dgm:prSet presAssocID="{F84963A7-B38A-41BC-B23D-D1DEF393E120}" presName="Parent1" presStyleLbl="node1" presStyleIdx="4" presStyleCnt="12">
        <dgm:presLayoutVars>
          <dgm:chMax val="1"/>
          <dgm:chPref val="1"/>
          <dgm:bulletEnabled val="1"/>
        </dgm:presLayoutVars>
      </dgm:prSet>
      <dgm:spPr/>
      <dgm:t>
        <a:bodyPr/>
        <a:lstStyle/>
        <a:p>
          <a:endParaRPr lang="en-US"/>
        </a:p>
      </dgm:t>
    </dgm:pt>
    <dgm:pt modelId="{82B36082-1EBB-4D7E-90B2-525BB79D1A28}" type="pres">
      <dgm:prSet presAssocID="{F84963A7-B38A-41BC-B23D-D1DEF393E120}" presName="Childtext1" presStyleLbl="revTx" presStyleIdx="2" presStyleCnt="6">
        <dgm:presLayoutVars>
          <dgm:chMax val="0"/>
          <dgm:chPref val="0"/>
          <dgm:bulletEnabled val="1"/>
        </dgm:presLayoutVars>
      </dgm:prSet>
      <dgm:spPr/>
    </dgm:pt>
    <dgm:pt modelId="{6341C35D-436F-4B10-966A-E12596EECD53}" type="pres">
      <dgm:prSet presAssocID="{F84963A7-B38A-41BC-B23D-D1DEF393E120}" presName="BalanceSpacing" presStyleCnt="0"/>
      <dgm:spPr/>
    </dgm:pt>
    <dgm:pt modelId="{E65E8AA5-4935-4BE2-B808-9B224D7E3085}" type="pres">
      <dgm:prSet presAssocID="{F84963A7-B38A-41BC-B23D-D1DEF393E120}" presName="BalanceSpacing1" presStyleCnt="0"/>
      <dgm:spPr/>
    </dgm:pt>
    <dgm:pt modelId="{228C7EB2-4C82-46E5-AA81-2549F9F85EA7}" type="pres">
      <dgm:prSet presAssocID="{CEA7B366-1B4E-4BD8-B787-905B3906DCD1}" presName="Accent1Text" presStyleLbl="node1" presStyleIdx="5" presStyleCnt="12"/>
      <dgm:spPr/>
      <dgm:t>
        <a:bodyPr/>
        <a:lstStyle/>
        <a:p>
          <a:endParaRPr lang="en-US"/>
        </a:p>
      </dgm:t>
    </dgm:pt>
    <dgm:pt modelId="{C3B7731B-0646-4A52-893F-FAECD73A8CA9}" type="pres">
      <dgm:prSet presAssocID="{CEA7B366-1B4E-4BD8-B787-905B3906DCD1}" presName="spaceBetweenRectangles" presStyleCnt="0"/>
      <dgm:spPr/>
    </dgm:pt>
    <dgm:pt modelId="{A5BC7DF9-0B59-4464-8857-E80183E16A8C}" type="pres">
      <dgm:prSet presAssocID="{BAA3B53E-CC9D-4480-A0A3-9F3D9D2D5D9D}" presName="composite" presStyleCnt="0"/>
      <dgm:spPr/>
    </dgm:pt>
    <dgm:pt modelId="{9C45891A-D69B-4E50-8275-80F87198A140}" type="pres">
      <dgm:prSet presAssocID="{BAA3B53E-CC9D-4480-A0A3-9F3D9D2D5D9D}" presName="Parent1" presStyleLbl="node1" presStyleIdx="6" presStyleCnt="12">
        <dgm:presLayoutVars>
          <dgm:chMax val="1"/>
          <dgm:chPref val="1"/>
          <dgm:bulletEnabled val="1"/>
        </dgm:presLayoutVars>
      </dgm:prSet>
      <dgm:spPr/>
      <dgm:t>
        <a:bodyPr/>
        <a:lstStyle/>
        <a:p>
          <a:endParaRPr lang="en-US"/>
        </a:p>
      </dgm:t>
    </dgm:pt>
    <dgm:pt modelId="{88DD3C31-F854-40B2-9C54-4FF2B4FC544D}" type="pres">
      <dgm:prSet presAssocID="{BAA3B53E-CC9D-4480-A0A3-9F3D9D2D5D9D}" presName="Childtext1" presStyleLbl="revTx" presStyleIdx="3" presStyleCnt="6">
        <dgm:presLayoutVars>
          <dgm:chMax val="0"/>
          <dgm:chPref val="0"/>
          <dgm:bulletEnabled val="1"/>
        </dgm:presLayoutVars>
      </dgm:prSet>
      <dgm:spPr/>
    </dgm:pt>
    <dgm:pt modelId="{F03A76EE-45B0-4AAA-BBA1-18BB221D1DD1}" type="pres">
      <dgm:prSet presAssocID="{BAA3B53E-CC9D-4480-A0A3-9F3D9D2D5D9D}" presName="BalanceSpacing" presStyleCnt="0"/>
      <dgm:spPr/>
    </dgm:pt>
    <dgm:pt modelId="{38B0A3C3-20F3-440D-9908-E8FDE7E62CFB}" type="pres">
      <dgm:prSet presAssocID="{BAA3B53E-CC9D-4480-A0A3-9F3D9D2D5D9D}" presName="BalanceSpacing1" presStyleCnt="0"/>
      <dgm:spPr/>
    </dgm:pt>
    <dgm:pt modelId="{F76F2E6D-F867-42B4-9D2B-6B7852D91009}" type="pres">
      <dgm:prSet presAssocID="{53EE8313-A164-4F8C-AA43-8A5C88841F3F}" presName="Accent1Text" presStyleLbl="node1" presStyleIdx="7" presStyleCnt="12"/>
      <dgm:spPr/>
      <dgm:t>
        <a:bodyPr/>
        <a:lstStyle/>
        <a:p>
          <a:endParaRPr lang="en-US"/>
        </a:p>
      </dgm:t>
    </dgm:pt>
    <dgm:pt modelId="{68898C36-16D6-46D1-8D6C-8C4ADC792542}" type="pres">
      <dgm:prSet presAssocID="{53EE8313-A164-4F8C-AA43-8A5C88841F3F}" presName="spaceBetweenRectangles" presStyleCnt="0"/>
      <dgm:spPr/>
    </dgm:pt>
    <dgm:pt modelId="{E4FCA9BC-2998-46E7-8BB6-06A251E8602C}" type="pres">
      <dgm:prSet presAssocID="{778116DF-76EE-4605-8A5A-7CE83F908825}" presName="composite" presStyleCnt="0"/>
      <dgm:spPr/>
    </dgm:pt>
    <dgm:pt modelId="{6DBD433B-2529-42AC-AE19-4B0F61D9D78F}" type="pres">
      <dgm:prSet presAssocID="{778116DF-76EE-4605-8A5A-7CE83F908825}" presName="Parent1" presStyleLbl="node1" presStyleIdx="8" presStyleCnt="12">
        <dgm:presLayoutVars>
          <dgm:chMax val="1"/>
          <dgm:chPref val="1"/>
          <dgm:bulletEnabled val="1"/>
        </dgm:presLayoutVars>
      </dgm:prSet>
      <dgm:spPr/>
      <dgm:t>
        <a:bodyPr/>
        <a:lstStyle/>
        <a:p>
          <a:endParaRPr lang="en-US"/>
        </a:p>
      </dgm:t>
    </dgm:pt>
    <dgm:pt modelId="{879CFC0A-C705-4416-B2C0-495177E2BACC}" type="pres">
      <dgm:prSet presAssocID="{778116DF-76EE-4605-8A5A-7CE83F908825}" presName="Childtext1" presStyleLbl="revTx" presStyleIdx="4" presStyleCnt="6">
        <dgm:presLayoutVars>
          <dgm:chMax val="0"/>
          <dgm:chPref val="0"/>
          <dgm:bulletEnabled val="1"/>
        </dgm:presLayoutVars>
      </dgm:prSet>
      <dgm:spPr/>
    </dgm:pt>
    <dgm:pt modelId="{7DAAC79C-5926-49C7-83FE-79D724396209}" type="pres">
      <dgm:prSet presAssocID="{778116DF-76EE-4605-8A5A-7CE83F908825}" presName="BalanceSpacing" presStyleCnt="0"/>
      <dgm:spPr/>
    </dgm:pt>
    <dgm:pt modelId="{204DF5B2-38C9-4D0D-BFB4-91F48E4424CE}" type="pres">
      <dgm:prSet presAssocID="{778116DF-76EE-4605-8A5A-7CE83F908825}" presName="BalanceSpacing1" presStyleCnt="0"/>
      <dgm:spPr/>
    </dgm:pt>
    <dgm:pt modelId="{B867738C-8208-4DD0-A437-F313DA15FAE9}" type="pres">
      <dgm:prSet presAssocID="{2A71F599-A4BC-4256-9589-C6C226B9D9E6}" presName="Accent1Text" presStyleLbl="node1" presStyleIdx="9" presStyleCnt="12"/>
      <dgm:spPr/>
      <dgm:t>
        <a:bodyPr/>
        <a:lstStyle/>
        <a:p>
          <a:endParaRPr lang="en-US"/>
        </a:p>
      </dgm:t>
    </dgm:pt>
    <dgm:pt modelId="{83B98680-A454-4316-A3A8-F21615C10168}" type="pres">
      <dgm:prSet presAssocID="{2A71F599-A4BC-4256-9589-C6C226B9D9E6}" presName="spaceBetweenRectangles" presStyleCnt="0"/>
      <dgm:spPr/>
    </dgm:pt>
    <dgm:pt modelId="{F86D1283-EA40-4AB3-A1E3-8455A1C798AF}" type="pres">
      <dgm:prSet presAssocID="{554B08E6-CA22-4D63-9FC2-0989CDAC1F6E}" presName="composite" presStyleCnt="0"/>
      <dgm:spPr/>
    </dgm:pt>
    <dgm:pt modelId="{125889D7-FB44-4A5C-A310-2DF152C33FA4}" type="pres">
      <dgm:prSet presAssocID="{554B08E6-CA22-4D63-9FC2-0989CDAC1F6E}" presName="Parent1" presStyleLbl="node1" presStyleIdx="10" presStyleCnt="12">
        <dgm:presLayoutVars>
          <dgm:chMax val="1"/>
          <dgm:chPref val="1"/>
          <dgm:bulletEnabled val="1"/>
        </dgm:presLayoutVars>
      </dgm:prSet>
      <dgm:spPr/>
      <dgm:t>
        <a:bodyPr/>
        <a:lstStyle/>
        <a:p>
          <a:endParaRPr lang="en-US"/>
        </a:p>
      </dgm:t>
    </dgm:pt>
    <dgm:pt modelId="{203AB446-68F5-460B-BAFB-B94B3634872C}" type="pres">
      <dgm:prSet presAssocID="{554B08E6-CA22-4D63-9FC2-0989CDAC1F6E}" presName="Childtext1" presStyleLbl="revTx" presStyleIdx="5" presStyleCnt="6">
        <dgm:presLayoutVars>
          <dgm:chMax val="0"/>
          <dgm:chPref val="0"/>
          <dgm:bulletEnabled val="1"/>
        </dgm:presLayoutVars>
      </dgm:prSet>
      <dgm:spPr/>
      <dgm:t>
        <a:bodyPr/>
        <a:lstStyle/>
        <a:p>
          <a:endParaRPr lang="en-US"/>
        </a:p>
      </dgm:t>
    </dgm:pt>
    <dgm:pt modelId="{C03EA616-00CE-4FD0-A9EC-C8A7AEEDFBFD}" type="pres">
      <dgm:prSet presAssocID="{554B08E6-CA22-4D63-9FC2-0989CDAC1F6E}" presName="BalanceSpacing" presStyleCnt="0"/>
      <dgm:spPr/>
    </dgm:pt>
    <dgm:pt modelId="{3B2FC9A1-D768-4DCF-B117-D2AD09588A12}" type="pres">
      <dgm:prSet presAssocID="{554B08E6-CA22-4D63-9FC2-0989CDAC1F6E}" presName="BalanceSpacing1" presStyleCnt="0"/>
      <dgm:spPr/>
    </dgm:pt>
    <dgm:pt modelId="{B5A2BEC4-0AF9-4BD4-95A6-D5C129629FF2}" type="pres">
      <dgm:prSet presAssocID="{B25E36C3-3F86-44EE-9A8E-F4E0F2D4F134}" presName="Accent1Text" presStyleLbl="node1" presStyleIdx="11" presStyleCnt="12"/>
      <dgm:spPr/>
      <dgm:t>
        <a:bodyPr/>
        <a:lstStyle/>
        <a:p>
          <a:endParaRPr lang="en-US"/>
        </a:p>
      </dgm:t>
    </dgm:pt>
  </dgm:ptLst>
  <dgm:cxnLst>
    <dgm:cxn modelId="{CB064171-32B9-4AF4-AD21-54FBC6A408E1}" type="presOf" srcId="{F5DD8E18-FC42-4744-8997-700186F2AB56}" destId="{203AB446-68F5-460B-BAFB-B94B3634872C}" srcOrd="0" destOrd="0" presId="urn:microsoft.com/office/officeart/2008/layout/AlternatingHexagons"/>
    <dgm:cxn modelId="{8F318034-2D80-4366-BBA9-1DD9DAE64FF5}" srcId="{5C16967A-81CC-4726-9016-26EE3B204D2B}" destId="{BAA3B53E-CC9D-4480-A0A3-9F3D9D2D5D9D}" srcOrd="3" destOrd="0" parTransId="{48013BB9-B74B-454E-919D-049C6272C067}" sibTransId="{53EE8313-A164-4F8C-AA43-8A5C88841F3F}"/>
    <dgm:cxn modelId="{2F65FDE7-871D-4BDD-B093-36FA0EF2EB31}" srcId="{5C16967A-81CC-4726-9016-26EE3B204D2B}" destId="{554B08E6-CA22-4D63-9FC2-0989CDAC1F6E}" srcOrd="5" destOrd="0" parTransId="{48C98B59-E81B-47DD-8308-1DDD8A3EB666}" sibTransId="{B25E36C3-3F86-44EE-9A8E-F4E0F2D4F134}"/>
    <dgm:cxn modelId="{F3BE1F85-6A1B-46DE-8548-D0C5D766B447}" type="presOf" srcId="{2A71F599-A4BC-4256-9589-C6C226B9D9E6}" destId="{B867738C-8208-4DD0-A437-F313DA15FAE9}" srcOrd="0" destOrd="0" presId="urn:microsoft.com/office/officeart/2008/layout/AlternatingHexagons"/>
    <dgm:cxn modelId="{8815939B-88CC-447C-B1ED-06A348356092}" srcId="{554B08E6-CA22-4D63-9FC2-0989CDAC1F6E}" destId="{F5DD8E18-FC42-4744-8997-700186F2AB56}" srcOrd="0" destOrd="0" parTransId="{CADA8CEC-7D21-40EE-A1F6-58DEFC1BBBC9}" sibTransId="{D9334695-1EC7-4CA1-B5A3-E2105509FD70}"/>
    <dgm:cxn modelId="{9DB722BA-AE6B-4D01-90A0-9A0B8C0F746E}" type="presOf" srcId="{778116DF-76EE-4605-8A5A-7CE83F908825}" destId="{6DBD433B-2529-42AC-AE19-4B0F61D9D78F}" srcOrd="0" destOrd="0" presId="urn:microsoft.com/office/officeart/2008/layout/AlternatingHexagons"/>
    <dgm:cxn modelId="{4C87FBAC-E5AE-4471-85AA-6F363719ECAE}" type="presOf" srcId="{1875E445-D6B1-486A-847B-6F9A949D8B02}" destId="{8196A781-13A4-46B5-8D1F-AAE85E84621F}" srcOrd="0" destOrd="0" presId="urn:microsoft.com/office/officeart/2008/layout/AlternatingHexagons"/>
    <dgm:cxn modelId="{03789523-AB36-43C7-9A7C-922970CBCEE4}" srcId="{5C16967A-81CC-4726-9016-26EE3B204D2B}" destId="{011D51DE-7718-40F8-8C22-E8C02956A738}" srcOrd="1" destOrd="0" parTransId="{09C30E57-85D5-425B-A7DC-847A8A24D658}" sibTransId="{1875E445-D6B1-486A-847B-6F9A949D8B02}"/>
    <dgm:cxn modelId="{C7939AA2-D8AA-490E-956F-81BAEB339FFA}" type="presOf" srcId="{B25E36C3-3F86-44EE-9A8E-F4E0F2D4F134}" destId="{B5A2BEC4-0AF9-4BD4-95A6-D5C129629FF2}" srcOrd="0" destOrd="0" presId="urn:microsoft.com/office/officeart/2008/layout/AlternatingHexagons"/>
    <dgm:cxn modelId="{417C358A-F9FE-4D1C-80BD-9405CF488767}" srcId="{5C16967A-81CC-4726-9016-26EE3B204D2B}" destId="{F84963A7-B38A-41BC-B23D-D1DEF393E120}" srcOrd="2" destOrd="0" parTransId="{37776693-FD06-4091-86F4-F3AD3E026269}" sibTransId="{CEA7B366-1B4E-4BD8-B787-905B3906DCD1}"/>
    <dgm:cxn modelId="{98B30A72-A172-4CC9-A578-B49AC1D069E8}" type="presOf" srcId="{BAA3B53E-CC9D-4480-A0A3-9F3D9D2D5D9D}" destId="{9C45891A-D69B-4E50-8275-80F87198A140}" srcOrd="0" destOrd="0" presId="urn:microsoft.com/office/officeart/2008/layout/AlternatingHexagons"/>
    <dgm:cxn modelId="{AF37D6B3-B2DB-4028-9FF0-91A522E39894}" type="presOf" srcId="{F84963A7-B38A-41BC-B23D-D1DEF393E120}" destId="{3926EC0C-0CA6-495F-A6D7-6F513A55EAEF}" srcOrd="0" destOrd="0" presId="urn:microsoft.com/office/officeart/2008/layout/AlternatingHexagons"/>
    <dgm:cxn modelId="{E48CEBD4-FE3C-4C6F-86CB-32A04C778253}" type="presOf" srcId="{CEA7B366-1B4E-4BD8-B787-905B3906DCD1}" destId="{228C7EB2-4C82-46E5-AA81-2549F9F85EA7}" srcOrd="0" destOrd="0" presId="urn:microsoft.com/office/officeart/2008/layout/AlternatingHexagons"/>
    <dgm:cxn modelId="{FE83BDE1-B8D4-4E41-89A0-2BA79F294403}" type="presOf" srcId="{53EE8313-A164-4F8C-AA43-8A5C88841F3F}" destId="{F76F2E6D-F867-42B4-9D2B-6B7852D91009}" srcOrd="0" destOrd="0" presId="urn:microsoft.com/office/officeart/2008/layout/AlternatingHexagons"/>
    <dgm:cxn modelId="{029977B4-75C4-40AF-A141-34E97872AC0F}" type="presOf" srcId="{5C16967A-81CC-4726-9016-26EE3B204D2B}" destId="{E2133BB2-962B-4A27-B9F1-C5957ED699F8}" srcOrd="0" destOrd="0" presId="urn:microsoft.com/office/officeart/2008/layout/AlternatingHexagons"/>
    <dgm:cxn modelId="{BBA70087-69CA-4082-8FE7-8F7BDE4DCF4C}" srcId="{5C16967A-81CC-4726-9016-26EE3B204D2B}" destId="{2A8A0EC7-5A62-4C50-8D3F-96098156CA43}" srcOrd="0" destOrd="0" parTransId="{E33CB300-0FD1-4CD3-97BB-C111F02BD3B7}" sibTransId="{2C7CCDED-55A1-48C0-ABD4-D316AD4AD6F3}"/>
    <dgm:cxn modelId="{EB4B394E-DFE8-42BB-A23A-6DF701B028EA}" type="presOf" srcId="{2A8A0EC7-5A62-4C50-8D3F-96098156CA43}" destId="{1226FE2E-6EB8-4640-BAD5-1E84EEBE9FE2}" srcOrd="0" destOrd="0" presId="urn:microsoft.com/office/officeart/2008/layout/AlternatingHexagons"/>
    <dgm:cxn modelId="{770C396E-CC71-4972-A2D3-C8EEDC61B3EA}" type="presOf" srcId="{2C7CCDED-55A1-48C0-ABD4-D316AD4AD6F3}" destId="{D49035C6-950A-4655-9826-7BC3D2804BD2}" srcOrd="0" destOrd="0" presId="urn:microsoft.com/office/officeart/2008/layout/AlternatingHexagons"/>
    <dgm:cxn modelId="{968AEEA8-7909-4F2C-A9F3-8F4BD9CA0A1F}" type="presOf" srcId="{011D51DE-7718-40F8-8C22-E8C02956A738}" destId="{DDC9FBE1-2F48-4C66-9EFF-CC15A1FBFEEC}" srcOrd="0" destOrd="0" presId="urn:microsoft.com/office/officeart/2008/layout/AlternatingHexagons"/>
    <dgm:cxn modelId="{1501F441-0027-4428-B68F-D26BBFCA6AAE}" type="presOf" srcId="{554B08E6-CA22-4D63-9FC2-0989CDAC1F6E}" destId="{125889D7-FB44-4A5C-A310-2DF152C33FA4}" srcOrd="0" destOrd="0" presId="urn:microsoft.com/office/officeart/2008/layout/AlternatingHexagons"/>
    <dgm:cxn modelId="{59F52331-DBBA-46B9-9BAA-18681EA27AD7}" srcId="{5C16967A-81CC-4726-9016-26EE3B204D2B}" destId="{778116DF-76EE-4605-8A5A-7CE83F908825}" srcOrd="4" destOrd="0" parTransId="{D4A28E13-34EF-4A1A-83DD-0835D5770A96}" sibTransId="{2A71F599-A4BC-4256-9589-C6C226B9D9E6}"/>
    <dgm:cxn modelId="{A8248491-61AF-4AE1-A36D-D42FFD3DF4D1}" type="presParOf" srcId="{E2133BB2-962B-4A27-B9F1-C5957ED699F8}" destId="{519871BF-2D0A-4FCA-B1F2-142FDC35A4B6}" srcOrd="0" destOrd="0" presId="urn:microsoft.com/office/officeart/2008/layout/AlternatingHexagons"/>
    <dgm:cxn modelId="{A4DDF92D-EA01-44CB-85AA-50C13D76E104}" type="presParOf" srcId="{519871BF-2D0A-4FCA-B1F2-142FDC35A4B6}" destId="{1226FE2E-6EB8-4640-BAD5-1E84EEBE9FE2}" srcOrd="0" destOrd="0" presId="urn:microsoft.com/office/officeart/2008/layout/AlternatingHexagons"/>
    <dgm:cxn modelId="{DA5B5B76-35AC-461E-97BC-59C8796B115C}" type="presParOf" srcId="{519871BF-2D0A-4FCA-B1F2-142FDC35A4B6}" destId="{A557E00A-35AF-4DD5-9F64-717774FF7689}" srcOrd="1" destOrd="0" presId="urn:microsoft.com/office/officeart/2008/layout/AlternatingHexagons"/>
    <dgm:cxn modelId="{E845FA8F-5F66-4630-AE43-5FE0AD216452}" type="presParOf" srcId="{519871BF-2D0A-4FCA-B1F2-142FDC35A4B6}" destId="{19211266-7F05-49DF-9B2A-37B8110ED2A7}" srcOrd="2" destOrd="0" presId="urn:microsoft.com/office/officeart/2008/layout/AlternatingHexagons"/>
    <dgm:cxn modelId="{B102F34A-2B60-4E61-96F2-5B0AC49D33DE}" type="presParOf" srcId="{519871BF-2D0A-4FCA-B1F2-142FDC35A4B6}" destId="{95A3138D-F2EA-40E0-8D30-FF46DAF4BA65}" srcOrd="3" destOrd="0" presId="urn:microsoft.com/office/officeart/2008/layout/AlternatingHexagons"/>
    <dgm:cxn modelId="{BF7F01A4-79D8-44DD-B97B-2D9F47E06606}" type="presParOf" srcId="{519871BF-2D0A-4FCA-B1F2-142FDC35A4B6}" destId="{D49035C6-950A-4655-9826-7BC3D2804BD2}" srcOrd="4" destOrd="0" presId="urn:microsoft.com/office/officeart/2008/layout/AlternatingHexagons"/>
    <dgm:cxn modelId="{C7718A58-A3FE-4CE9-895E-42A2620A1F65}" type="presParOf" srcId="{E2133BB2-962B-4A27-B9F1-C5957ED699F8}" destId="{A0EEC7CF-A1B9-48A0-BB92-CFFE3CE14372}" srcOrd="1" destOrd="0" presId="urn:microsoft.com/office/officeart/2008/layout/AlternatingHexagons"/>
    <dgm:cxn modelId="{A4A3612C-AE29-4530-B35E-A8411DA5EABA}" type="presParOf" srcId="{E2133BB2-962B-4A27-B9F1-C5957ED699F8}" destId="{565CBA6B-0218-4877-9A95-1EC43E9F0EE4}" srcOrd="2" destOrd="0" presId="urn:microsoft.com/office/officeart/2008/layout/AlternatingHexagons"/>
    <dgm:cxn modelId="{7E44CAEA-6ECC-4813-B584-1FCE2C733A7E}" type="presParOf" srcId="{565CBA6B-0218-4877-9A95-1EC43E9F0EE4}" destId="{DDC9FBE1-2F48-4C66-9EFF-CC15A1FBFEEC}" srcOrd="0" destOrd="0" presId="urn:microsoft.com/office/officeart/2008/layout/AlternatingHexagons"/>
    <dgm:cxn modelId="{233DC65B-9469-486D-BF58-32EF3C6BCE34}" type="presParOf" srcId="{565CBA6B-0218-4877-9A95-1EC43E9F0EE4}" destId="{DF698BEB-474A-4563-B656-2868D514730E}" srcOrd="1" destOrd="0" presId="urn:microsoft.com/office/officeart/2008/layout/AlternatingHexagons"/>
    <dgm:cxn modelId="{4E9C9213-1E1A-4A99-842A-BE603FF2505B}" type="presParOf" srcId="{565CBA6B-0218-4877-9A95-1EC43E9F0EE4}" destId="{D8ECE534-B732-43DC-B4E1-F6F489F0C938}" srcOrd="2" destOrd="0" presId="urn:microsoft.com/office/officeart/2008/layout/AlternatingHexagons"/>
    <dgm:cxn modelId="{D695F3FD-46E3-4316-AA1B-887F42131D1C}" type="presParOf" srcId="{565CBA6B-0218-4877-9A95-1EC43E9F0EE4}" destId="{8D683FD8-EBE5-4419-A2D5-2439568E0705}" srcOrd="3" destOrd="0" presId="urn:microsoft.com/office/officeart/2008/layout/AlternatingHexagons"/>
    <dgm:cxn modelId="{C3A88A58-4135-4E25-A3C6-082D40B942EF}" type="presParOf" srcId="{565CBA6B-0218-4877-9A95-1EC43E9F0EE4}" destId="{8196A781-13A4-46B5-8D1F-AAE85E84621F}" srcOrd="4" destOrd="0" presId="urn:microsoft.com/office/officeart/2008/layout/AlternatingHexagons"/>
    <dgm:cxn modelId="{30ADF92A-AB03-4F63-8278-2CE0469FA78F}" type="presParOf" srcId="{E2133BB2-962B-4A27-B9F1-C5957ED699F8}" destId="{338DDA1C-4E9D-4032-B1FE-36C96B8D24C2}" srcOrd="3" destOrd="0" presId="urn:microsoft.com/office/officeart/2008/layout/AlternatingHexagons"/>
    <dgm:cxn modelId="{673F1E4D-9382-4E67-8D1E-C645C635F6C8}" type="presParOf" srcId="{E2133BB2-962B-4A27-B9F1-C5957ED699F8}" destId="{60E6699D-B7EA-4680-9970-05E92C805684}" srcOrd="4" destOrd="0" presId="urn:microsoft.com/office/officeart/2008/layout/AlternatingHexagons"/>
    <dgm:cxn modelId="{F3E16CCF-5CE5-4815-8CBF-26195131151C}" type="presParOf" srcId="{60E6699D-B7EA-4680-9970-05E92C805684}" destId="{3926EC0C-0CA6-495F-A6D7-6F513A55EAEF}" srcOrd="0" destOrd="0" presId="urn:microsoft.com/office/officeart/2008/layout/AlternatingHexagons"/>
    <dgm:cxn modelId="{3AA00180-5EFF-4BA3-A3E8-25953636DB88}" type="presParOf" srcId="{60E6699D-B7EA-4680-9970-05E92C805684}" destId="{82B36082-1EBB-4D7E-90B2-525BB79D1A28}" srcOrd="1" destOrd="0" presId="urn:microsoft.com/office/officeart/2008/layout/AlternatingHexagons"/>
    <dgm:cxn modelId="{4C36B94F-978A-4874-A63F-9792E6C78B0A}" type="presParOf" srcId="{60E6699D-B7EA-4680-9970-05E92C805684}" destId="{6341C35D-436F-4B10-966A-E12596EECD53}" srcOrd="2" destOrd="0" presId="urn:microsoft.com/office/officeart/2008/layout/AlternatingHexagons"/>
    <dgm:cxn modelId="{6C2ED85B-5957-4AC0-B8D7-319BE8E0F7DD}" type="presParOf" srcId="{60E6699D-B7EA-4680-9970-05E92C805684}" destId="{E65E8AA5-4935-4BE2-B808-9B224D7E3085}" srcOrd="3" destOrd="0" presId="urn:microsoft.com/office/officeart/2008/layout/AlternatingHexagons"/>
    <dgm:cxn modelId="{B9F2682A-171F-4857-86CB-EF921FBA951D}" type="presParOf" srcId="{60E6699D-B7EA-4680-9970-05E92C805684}" destId="{228C7EB2-4C82-46E5-AA81-2549F9F85EA7}" srcOrd="4" destOrd="0" presId="urn:microsoft.com/office/officeart/2008/layout/AlternatingHexagons"/>
    <dgm:cxn modelId="{2E4F4B18-E9D5-4950-B36E-1844B3EE1CF1}" type="presParOf" srcId="{E2133BB2-962B-4A27-B9F1-C5957ED699F8}" destId="{C3B7731B-0646-4A52-893F-FAECD73A8CA9}" srcOrd="5" destOrd="0" presId="urn:microsoft.com/office/officeart/2008/layout/AlternatingHexagons"/>
    <dgm:cxn modelId="{69651C34-8031-4061-A5EE-5BE80B592A81}" type="presParOf" srcId="{E2133BB2-962B-4A27-B9F1-C5957ED699F8}" destId="{A5BC7DF9-0B59-4464-8857-E80183E16A8C}" srcOrd="6" destOrd="0" presId="urn:microsoft.com/office/officeart/2008/layout/AlternatingHexagons"/>
    <dgm:cxn modelId="{AB699227-1882-4E96-8ACC-4D239078BDAA}" type="presParOf" srcId="{A5BC7DF9-0B59-4464-8857-E80183E16A8C}" destId="{9C45891A-D69B-4E50-8275-80F87198A140}" srcOrd="0" destOrd="0" presId="urn:microsoft.com/office/officeart/2008/layout/AlternatingHexagons"/>
    <dgm:cxn modelId="{79C881A5-008A-430C-B80B-E7D2AC8BC0AF}" type="presParOf" srcId="{A5BC7DF9-0B59-4464-8857-E80183E16A8C}" destId="{88DD3C31-F854-40B2-9C54-4FF2B4FC544D}" srcOrd="1" destOrd="0" presId="urn:microsoft.com/office/officeart/2008/layout/AlternatingHexagons"/>
    <dgm:cxn modelId="{00E63941-2FD3-4CA3-8450-438A236BE69B}" type="presParOf" srcId="{A5BC7DF9-0B59-4464-8857-E80183E16A8C}" destId="{F03A76EE-45B0-4AAA-BBA1-18BB221D1DD1}" srcOrd="2" destOrd="0" presId="urn:microsoft.com/office/officeart/2008/layout/AlternatingHexagons"/>
    <dgm:cxn modelId="{CDC14D3E-253F-44D3-ADFC-02903C5B4AA9}" type="presParOf" srcId="{A5BC7DF9-0B59-4464-8857-E80183E16A8C}" destId="{38B0A3C3-20F3-440D-9908-E8FDE7E62CFB}" srcOrd="3" destOrd="0" presId="urn:microsoft.com/office/officeart/2008/layout/AlternatingHexagons"/>
    <dgm:cxn modelId="{D0DE331C-85F6-4BD5-AA04-FB7CF94734E6}" type="presParOf" srcId="{A5BC7DF9-0B59-4464-8857-E80183E16A8C}" destId="{F76F2E6D-F867-42B4-9D2B-6B7852D91009}" srcOrd="4" destOrd="0" presId="urn:microsoft.com/office/officeart/2008/layout/AlternatingHexagons"/>
    <dgm:cxn modelId="{D4F7138D-624C-4E47-A327-11FEFA1752EF}" type="presParOf" srcId="{E2133BB2-962B-4A27-B9F1-C5957ED699F8}" destId="{68898C36-16D6-46D1-8D6C-8C4ADC792542}" srcOrd="7" destOrd="0" presId="urn:microsoft.com/office/officeart/2008/layout/AlternatingHexagons"/>
    <dgm:cxn modelId="{0FD916EB-4C97-47F7-95DA-4677B1521C81}" type="presParOf" srcId="{E2133BB2-962B-4A27-B9F1-C5957ED699F8}" destId="{E4FCA9BC-2998-46E7-8BB6-06A251E8602C}" srcOrd="8" destOrd="0" presId="urn:microsoft.com/office/officeart/2008/layout/AlternatingHexagons"/>
    <dgm:cxn modelId="{BF56E5A0-3B05-41DF-8B49-48A269345C30}" type="presParOf" srcId="{E4FCA9BC-2998-46E7-8BB6-06A251E8602C}" destId="{6DBD433B-2529-42AC-AE19-4B0F61D9D78F}" srcOrd="0" destOrd="0" presId="urn:microsoft.com/office/officeart/2008/layout/AlternatingHexagons"/>
    <dgm:cxn modelId="{CCFA08E7-CEA8-475F-BCDA-DDADA31E9EAC}" type="presParOf" srcId="{E4FCA9BC-2998-46E7-8BB6-06A251E8602C}" destId="{879CFC0A-C705-4416-B2C0-495177E2BACC}" srcOrd="1" destOrd="0" presId="urn:microsoft.com/office/officeart/2008/layout/AlternatingHexagons"/>
    <dgm:cxn modelId="{4238E5D1-1375-4CE4-BC25-C55F1774DBD4}" type="presParOf" srcId="{E4FCA9BC-2998-46E7-8BB6-06A251E8602C}" destId="{7DAAC79C-5926-49C7-83FE-79D724396209}" srcOrd="2" destOrd="0" presId="urn:microsoft.com/office/officeart/2008/layout/AlternatingHexagons"/>
    <dgm:cxn modelId="{74E494F6-915D-4126-91F6-6486A120550D}" type="presParOf" srcId="{E4FCA9BC-2998-46E7-8BB6-06A251E8602C}" destId="{204DF5B2-38C9-4D0D-BFB4-91F48E4424CE}" srcOrd="3" destOrd="0" presId="urn:microsoft.com/office/officeart/2008/layout/AlternatingHexagons"/>
    <dgm:cxn modelId="{329C9508-D6DB-4905-BCE3-BB5B246471FF}" type="presParOf" srcId="{E4FCA9BC-2998-46E7-8BB6-06A251E8602C}" destId="{B867738C-8208-4DD0-A437-F313DA15FAE9}" srcOrd="4" destOrd="0" presId="urn:microsoft.com/office/officeart/2008/layout/AlternatingHexagons"/>
    <dgm:cxn modelId="{DC793CE4-3A8A-4243-91A3-52D2794AA056}" type="presParOf" srcId="{E2133BB2-962B-4A27-B9F1-C5957ED699F8}" destId="{83B98680-A454-4316-A3A8-F21615C10168}" srcOrd="9" destOrd="0" presId="urn:microsoft.com/office/officeart/2008/layout/AlternatingHexagons"/>
    <dgm:cxn modelId="{BFCCAC6C-E4C2-4BD4-BC17-047F134FD417}" type="presParOf" srcId="{E2133BB2-962B-4A27-B9F1-C5957ED699F8}" destId="{F86D1283-EA40-4AB3-A1E3-8455A1C798AF}" srcOrd="10" destOrd="0" presId="urn:microsoft.com/office/officeart/2008/layout/AlternatingHexagons"/>
    <dgm:cxn modelId="{B12710CF-59FC-4422-827A-6CF867457718}" type="presParOf" srcId="{F86D1283-EA40-4AB3-A1E3-8455A1C798AF}" destId="{125889D7-FB44-4A5C-A310-2DF152C33FA4}" srcOrd="0" destOrd="0" presId="urn:microsoft.com/office/officeart/2008/layout/AlternatingHexagons"/>
    <dgm:cxn modelId="{EABC2946-5EF9-4326-84A6-C1197CB07407}" type="presParOf" srcId="{F86D1283-EA40-4AB3-A1E3-8455A1C798AF}" destId="{203AB446-68F5-460B-BAFB-B94B3634872C}" srcOrd="1" destOrd="0" presId="urn:microsoft.com/office/officeart/2008/layout/AlternatingHexagons"/>
    <dgm:cxn modelId="{3CACDDE5-7470-461B-83C4-5B92CC55FD58}" type="presParOf" srcId="{F86D1283-EA40-4AB3-A1E3-8455A1C798AF}" destId="{C03EA616-00CE-4FD0-A9EC-C8A7AEEDFBFD}" srcOrd="2" destOrd="0" presId="urn:microsoft.com/office/officeart/2008/layout/AlternatingHexagons"/>
    <dgm:cxn modelId="{01898038-155B-471A-BF62-1790A0E12E4E}" type="presParOf" srcId="{F86D1283-EA40-4AB3-A1E3-8455A1C798AF}" destId="{3B2FC9A1-D768-4DCF-B117-D2AD09588A12}" srcOrd="3" destOrd="0" presId="urn:microsoft.com/office/officeart/2008/layout/AlternatingHexagons"/>
    <dgm:cxn modelId="{155ED712-BCA0-4F37-B11A-BE3D974AE7AF}" type="presParOf" srcId="{F86D1283-EA40-4AB3-A1E3-8455A1C798AF}" destId="{B5A2BEC4-0AF9-4BD4-95A6-D5C129629FF2}" srcOrd="4" destOrd="0" presId="urn:microsoft.com/office/officeart/2008/layout/AlternatingHexagon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641D29-2133-42CE-ACB5-CB26488F1D8D}" type="doc">
      <dgm:prSet loTypeId="urn:microsoft.com/office/officeart/2005/8/layout/hChevron3" loCatId="process" qsTypeId="urn:microsoft.com/office/officeart/2005/8/quickstyle/3d1" qsCatId="3D" csTypeId="urn:microsoft.com/office/officeart/2005/8/colors/colorful1" csCatId="colorful" phldr="1"/>
      <dgm:spPr/>
    </dgm:pt>
    <dgm:pt modelId="{0963B145-074E-4866-B745-96A1BB5C489E}">
      <dgm:prSet phldrT="[Text]"/>
      <dgm:spPr/>
      <dgm:t>
        <a:bodyPr/>
        <a:lstStyle/>
        <a:p>
          <a:r>
            <a:rPr lang="en-US" dirty="0" err="1" smtClean="0"/>
            <a:t>emet</a:t>
          </a:r>
          <a:endParaRPr lang="en-US" dirty="0"/>
        </a:p>
      </dgm:t>
    </dgm:pt>
    <dgm:pt modelId="{21A0D4EE-6E70-4F93-94EC-3EA36AB9661F}" type="parTrans" cxnId="{5890FA64-E63A-419F-9594-AFE2CDB8FE4B}">
      <dgm:prSet/>
      <dgm:spPr/>
      <dgm:t>
        <a:bodyPr/>
        <a:lstStyle/>
        <a:p>
          <a:endParaRPr lang="en-US"/>
        </a:p>
      </dgm:t>
    </dgm:pt>
    <dgm:pt modelId="{A16239B1-F06D-4824-8CF6-2BABDF277727}" type="sibTrans" cxnId="{5890FA64-E63A-419F-9594-AFE2CDB8FE4B}">
      <dgm:prSet/>
      <dgm:spPr/>
      <dgm:t>
        <a:bodyPr/>
        <a:lstStyle/>
        <a:p>
          <a:endParaRPr lang="en-US"/>
        </a:p>
      </dgm:t>
    </dgm:pt>
    <dgm:pt modelId="{4CA41D85-BDC4-4D9A-B6E0-D9D062B77F77}">
      <dgm:prSet phldrT="[Text]"/>
      <dgm:spPr/>
      <dgm:t>
        <a:bodyPr/>
        <a:lstStyle/>
        <a:p>
          <a:r>
            <a:rPr lang="en-US" dirty="0" err="1" smtClean="0"/>
            <a:t>emeth</a:t>
          </a:r>
          <a:endParaRPr lang="en-US" dirty="0"/>
        </a:p>
      </dgm:t>
    </dgm:pt>
    <dgm:pt modelId="{DF66C017-844F-4315-BA9F-C7E49B52C8EF}" type="parTrans" cxnId="{90E60DC6-CD3A-4286-91AF-FF07DD3B4497}">
      <dgm:prSet/>
      <dgm:spPr/>
      <dgm:t>
        <a:bodyPr/>
        <a:lstStyle/>
        <a:p>
          <a:endParaRPr lang="en-US"/>
        </a:p>
      </dgm:t>
    </dgm:pt>
    <dgm:pt modelId="{CEF5EE6D-F4AB-4334-9001-4EB4916FD518}" type="sibTrans" cxnId="{90E60DC6-CD3A-4286-91AF-FF07DD3B4497}">
      <dgm:prSet/>
      <dgm:spPr/>
      <dgm:t>
        <a:bodyPr/>
        <a:lstStyle/>
        <a:p>
          <a:endParaRPr lang="en-US"/>
        </a:p>
      </dgm:t>
    </dgm:pt>
    <dgm:pt modelId="{EDD2AE43-7BDF-473C-BEE6-24DC2F03FC62}">
      <dgm:prSet phldrT="[Text]"/>
      <dgm:spPr/>
      <dgm:t>
        <a:bodyPr/>
        <a:lstStyle/>
        <a:p>
          <a:r>
            <a:rPr lang="en-US" dirty="0" err="1" smtClean="0"/>
            <a:t>emef</a:t>
          </a:r>
          <a:endParaRPr lang="en-US" dirty="0"/>
        </a:p>
      </dgm:t>
    </dgm:pt>
    <dgm:pt modelId="{A81E5261-B3E4-476F-AAA9-11AA1670949C}" type="parTrans" cxnId="{ECE894D9-F990-4FD9-AEC5-5922034D5E64}">
      <dgm:prSet/>
      <dgm:spPr/>
      <dgm:t>
        <a:bodyPr/>
        <a:lstStyle/>
        <a:p>
          <a:endParaRPr lang="en-US"/>
        </a:p>
      </dgm:t>
    </dgm:pt>
    <dgm:pt modelId="{858A82FB-DD85-4539-B373-E2430516FC16}" type="sibTrans" cxnId="{ECE894D9-F990-4FD9-AEC5-5922034D5E64}">
      <dgm:prSet/>
      <dgm:spPr/>
      <dgm:t>
        <a:bodyPr/>
        <a:lstStyle/>
        <a:p>
          <a:endParaRPr lang="en-US"/>
        </a:p>
      </dgm:t>
    </dgm:pt>
    <dgm:pt modelId="{98909E34-E6E6-45D7-AE3E-A9167D7D2DE5}" type="pres">
      <dgm:prSet presAssocID="{42641D29-2133-42CE-ACB5-CB26488F1D8D}" presName="Name0" presStyleCnt="0">
        <dgm:presLayoutVars>
          <dgm:dir/>
          <dgm:resizeHandles val="exact"/>
        </dgm:presLayoutVars>
      </dgm:prSet>
      <dgm:spPr/>
    </dgm:pt>
    <dgm:pt modelId="{DA823813-FD08-4A52-A9CF-9E131A4011AA}" type="pres">
      <dgm:prSet presAssocID="{0963B145-074E-4866-B745-96A1BB5C489E}" presName="parTxOnly" presStyleLbl="node1" presStyleIdx="0" presStyleCnt="3">
        <dgm:presLayoutVars>
          <dgm:bulletEnabled val="1"/>
        </dgm:presLayoutVars>
      </dgm:prSet>
      <dgm:spPr/>
      <dgm:t>
        <a:bodyPr/>
        <a:lstStyle/>
        <a:p>
          <a:endParaRPr lang="en-US"/>
        </a:p>
      </dgm:t>
    </dgm:pt>
    <dgm:pt modelId="{15C653C5-AE79-401A-AB13-D05402482705}" type="pres">
      <dgm:prSet presAssocID="{A16239B1-F06D-4824-8CF6-2BABDF277727}" presName="parSpace" presStyleCnt="0"/>
      <dgm:spPr/>
    </dgm:pt>
    <dgm:pt modelId="{76349DD4-0F75-4580-8BDD-8ADDAB32B5CF}" type="pres">
      <dgm:prSet presAssocID="{4CA41D85-BDC4-4D9A-B6E0-D9D062B77F77}" presName="parTxOnly" presStyleLbl="node1" presStyleIdx="1" presStyleCnt="3">
        <dgm:presLayoutVars>
          <dgm:bulletEnabled val="1"/>
        </dgm:presLayoutVars>
      </dgm:prSet>
      <dgm:spPr/>
      <dgm:t>
        <a:bodyPr/>
        <a:lstStyle/>
        <a:p>
          <a:endParaRPr lang="en-US"/>
        </a:p>
      </dgm:t>
    </dgm:pt>
    <dgm:pt modelId="{D5AF3341-DB5D-4306-A84A-5CAECBB37C02}" type="pres">
      <dgm:prSet presAssocID="{CEF5EE6D-F4AB-4334-9001-4EB4916FD518}" presName="parSpace" presStyleCnt="0"/>
      <dgm:spPr/>
    </dgm:pt>
    <dgm:pt modelId="{8EE672B4-1B56-43E4-93D5-4FBA8BCF8DB6}" type="pres">
      <dgm:prSet presAssocID="{EDD2AE43-7BDF-473C-BEE6-24DC2F03FC62}" presName="parTxOnly" presStyleLbl="node1" presStyleIdx="2" presStyleCnt="3">
        <dgm:presLayoutVars>
          <dgm:bulletEnabled val="1"/>
        </dgm:presLayoutVars>
      </dgm:prSet>
      <dgm:spPr/>
      <dgm:t>
        <a:bodyPr/>
        <a:lstStyle/>
        <a:p>
          <a:endParaRPr lang="en-US"/>
        </a:p>
      </dgm:t>
    </dgm:pt>
  </dgm:ptLst>
  <dgm:cxnLst>
    <dgm:cxn modelId="{2AA17B2E-42AF-4E54-9FE1-38E9EC50FC83}" type="presOf" srcId="{EDD2AE43-7BDF-473C-BEE6-24DC2F03FC62}" destId="{8EE672B4-1B56-43E4-93D5-4FBA8BCF8DB6}" srcOrd="0" destOrd="0" presId="urn:microsoft.com/office/officeart/2005/8/layout/hChevron3"/>
    <dgm:cxn modelId="{90E60DC6-CD3A-4286-91AF-FF07DD3B4497}" srcId="{42641D29-2133-42CE-ACB5-CB26488F1D8D}" destId="{4CA41D85-BDC4-4D9A-B6E0-D9D062B77F77}" srcOrd="1" destOrd="0" parTransId="{DF66C017-844F-4315-BA9F-C7E49B52C8EF}" sibTransId="{CEF5EE6D-F4AB-4334-9001-4EB4916FD518}"/>
    <dgm:cxn modelId="{5890FA64-E63A-419F-9594-AFE2CDB8FE4B}" srcId="{42641D29-2133-42CE-ACB5-CB26488F1D8D}" destId="{0963B145-074E-4866-B745-96A1BB5C489E}" srcOrd="0" destOrd="0" parTransId="{21A0D4EE-6E70-4F93-94EC-3EA36AB9661F}" sibTransId="{A16239B1-F06D-4824-8CF6-2BABDF277727}"/>
    <dgm:cxn modelId="{62130643-58C8-4B83-837D-542C7B368FE2}" type="presOf" srcId="{4CA41D85-BDC4-4D9A-B6E0-D9D062B77F77}" destId="{76349DD4-0F75-4580-8BDD-8ADDAB32B5CF}" srcOrd="0" destOrd="0" presId="urn:microsoft.com/office/officeart/2005/8/layout/hChevron3"/>
    <dgm:cxn modelId="{5FB24B09-B760-4B8E-8070-E732B67E4FD0}" type="presOf" srcId="{42641D29-2133-42CE-ACB5-CB26488F1D8D}" destId="{98909E34-E6E6-45D7-AE3E-A9167D7D2DE5}" srcOrd="0" destOrd="0" presId="urn:microsoft.com/office/officeart/2005/8/layout/hChevron3"/>
    <dgm:cxn modelId="{ECE894D9-F990-4FD9-AEC5-5922034D5E64}" srcId="{42641D29-2133-42CE-ACB5-CB26488F1D8D}" destId="{EDD2AE43-7BDF-473C-BEE6-24DC2F03FC62}" srcOrd="2" destOrd="0" parTransId="{A81E5261-B3E4-476F-AAA9-11AA1670949C}" sibTransId="{858A82FB-DD85-4539-B373-E2430516FC16}"/>
    <dgm:cxn modelId="{5C90D4C5-DC42-4E5B-B502-244AB0274DE1}" type="presOf" srcId="{0963B145-074E-4866-B745-96A1BB5C489E}" destId="{DA823813-FD08-4A52-A9CF-9E131A4011AA}" srcOrd="0" destOrd="0" presId="urn:microsoft.com/office/officeart/2005/8/layout/hChevron3"/>
    <dgm:cxn modelId="{F325A2E9-B1B2-4B0C-B584-C070B0920E86}" type="presParOf" srcId="{98909E34-E6E6-45D7-AE3E-A9167D7D2DE5}" destId="{DA823813-FD08-4A52-A9CF-9E131A4011AA}" srcOrd="0" destOrd="0" presId="urn:microsoft.com/office/officeart/2005/8/layout/hChevron3"/>
    <dgm:cxn modelId="{3B1DBE58-B85F-444E-9ADE-47A05FD842AC}" type="presParOf" srcId="{98909E34-E6E6-45D7-AE3E-A9167D7D2DE5}" destId="{15C653C5-AE79-401A-AB13-D05402482705}" srcOrd="1" destOrd="0" presId="urn:microsoft.com/office/officeart/2005/8/layout/hChevron3"/>
    <dgm:cxn modelId="{3A3A94F4-0F31-4D86-9A04-6992A8409BE6}" type="presParOf" srcId="{98909E34-E6E6-45D7-AE3E-A9167D7D2DE5}" destId="{76349DD4-0F75-4580-8BDD-8ADDAB32B5CF}" srcOrd="2" destOrd="0" presId="urn:microsoft.com/office/officeart/2005/8/layout/hChevron3"/>
    <dgm:cxn modelId="{A58BC9B7-57CC-4C7E-B05B-DD216239B9B0}" type="presParOf" srcId="{98909E34-E6E6-45D7-AE3E-A9167D7D2DE5}" destId="{D5AF3341-DB5D-4306-A84A-5CAECBB37C02}" srcOrd="3" destOrd="0" presId="urn:microsoft.com/office/officeart/2005/8/layout/hChevron3"/>
    <dgm:cxn modelId="{67061FC6-C58C-4D52-A794-8C4B66831776}" type="presParOf" srcId="{98909E34-E6E6-45D7-AE3E-A9167D7D2DE5}" destId="{8EE672B4-1B56-43E4-93D5-4FBA8BCF8DB6}" srcOrd="4" destOrd="0" presId="urn:microsoft.com/office/officeart/2005/8/layout/hChevron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641D29-2133-42CE-ACB5-CB26488F1D8D}" type="doc">
      <dgm:prSet loTypeId="urn:microsoft.com/office/officeart/2005/8/layout/hChevron3" loCatId="process" qsTypeId="urn:microsoft.com/office/officeart/2005/8/quickstyle/3d1" qsCatId="3D" csTypeId="urn:microsoft.com/office/officeart/2005/8/colors/colorful1" csCatId="colorful" phldr="1"/>
      <dgm:spPr/>
    </dgm:pt>
    <dgm:pt modelId="{0963B145-074E-4866-B745-96A1BB5C489E}">
      <dgm:prSet phldrT="[Text]"/>
      <dgm:spPr/>
      <dgm:t>
        <a:bodyPr/>
        <a:lstStyle/>
        <a:p>
          <a:r>
            <a:rPr lang="en-US" dirty="0" err="1" smtClean="0"/>
            <a:t>israel</a:t>
          </a:r>
          <a:endParaRPr lang="en-US" dirty="0"/>
        </a:p>
      </dgm:t>
    </dgm:pt>
    <dgm:pt modelId="{21A0D4EE-6E70-4F93-94EC-3EA36AB9661F}" type="parTrans" cxnId="{5890FA64-E63A-419F-9594-AFE2CDB8FE4B}">
      <dgm:prSet/>
      <dgm:spPr/>
      <dgm:t>
        <a:bodyPr/>
        <a:lstStyle/>
        <a:p>
          <a:endParaRPr lang="en-US"/>
        </a:p>
      </dgm:t>
    </dgm:pt>
    <dgm:pt modelId="{A16239B1-F06D-4824-8CF6-2BABDF277727}" type="sibTrans" cxnId="{5890FA64-E63A-419F-9594-AFE2CDB8FE4B}">
      <dgm:prSet/>
      <dgm:spPr/>
      <dgm:t>
        <a:bodyPr/>
        <a:lstStyle/>
        <a:p>
          <a:endParaRPr lang="en-US"/>
        </a:p>
      </dgm:t>
    </dgm:pt>
    <dgm:pt modelId="{4CA41D85-BDC4-4D9A-B6E0-D9D062B77F77}">
      <dgm:prSet phldrT="[Text]"/>
      <dgm:spPr/>
      <dgm:t>
        <a:bodyPr/>
        <a:lstStyle/>
        <a:p>
          <a:r>
            <a:rPr lang="en-US" dirty="0" err="1" smtClean="0"/>
            <a:t>ithrael</a:t>
          </a:r>
          <a:endParaRPr lang="en-US" dirty="0"/>
        </a:p>
      </dgm:t>
    </dgm:pt>
    <dgm:pt modelId="{DF66C017-844F-4315-BA9F-C7E49B52C8EF}" type="parTrans" cxnId="{90E60DC6-CD3A-4286-91AF-FF07DD3B4497}">
      <dgm:prSet/>
      <dgm:spPr/>
      <dgm:t>
        <a:bodyPr/>
        <a:lstStyle/>
        <a:p>
          <a:endParaRPr lang="en-US"/>
        </a:p>
      </dgm:t>
    </dgm:pt>
    <dgm:pt modelId="{CEF5EE6D-F4AB-4334-9001-4EB4916FD518}" type="sibTrans" cxnId="{90E60DC6-CD3A-4286-91AF-FF07DD3B4497}">
      <dgm:prSet/>
      <dgm:spPr/>
      <dgm:t>
        <a:bodyPr/>
        <a:lstStyle/>
        <a:p>
          <a:endParaRPr lang="en-US"/>
        </a:p>
      </dgm:t>
    </dgm:pt>
    <dgm:pt modelId="{EDD2AE43-7BDF-473C-BEE6-24DC2F03FC62}">
      <dgm:prSet phldrT="[Text]"/>
      <dgm:spPr/>
      <dgm:t>
        <a:bodyPr/>
        <a:lstStyle/>
        <a:p>
          <a:r>
            <a:rPr lang="en-US" dirty="0" err="1" smtClean="0"/>
            <a:t>ifrael</a:t>
          </a:r>
          <a:endParaRPr lang="en-US" dirty="0"/>
        </a:p>
      </dgm:t>
    </dgm:pt>
    <dgm:pt modelId="{A81E5261-B3E4-476F-AAA9-11AA1670949C}" type="parTrans" cxnId="{ECE894D9-F990-4FD9-AEC5-5922034D5E64}">
      <dgm:prSet/>
      <dgm:spPr/>
      <dgm:t>
        <a:bodyPr/>
        <a:lstStyle/>
        <a:p>
          <a:endParaRPr lang="en-US"/>
        </a:p>
      </dgm:t>
    </dgm:pt>
    <dgm:pt modelId="{858A82FB-DD85-4539-B373-E2430516FC16}" type="sibTrans" cxnId="{ECE894D9-F990-4FD9-AEC5-5922034D5E64}">
      <dgm:prSet/>
      <dgm:spPr/>
      <dgm:t>
        <a:bodyPr/>
        <a:lstStyle/>
        <a:p>
          <a:endParaRPr lang="en-US"/>
        </a:p>
      </dgm:t>
    </dgm:pt>
    <dgm:pt modelId="{98909E34-E6E6-45D7-AE3E-A9167D7D2DE5}" type="pres">
      <dgm:prSet presAssocID="{42641D29-2133-42CE-ACB5-CB26488F1D8D}" presName="Name0" presStyleCnt="0">
        <dgm:presLayoutVars>
          <dgm:dir/>
          <dgm:resizeHandles val="exact"/>
        </dgm:presLayoutVars>
      </dgm:prSet>
      <dgm:spPr/>
    </dgm:pt>
    <dgm:pt modelId="{DA823813-FD08-4A52-A9CF-9E131A4011AA}" type="pres">
      <dgm:prSet presAssocID="{0963B145-074E-4866-B745-96A1BB5C489E}" presName="parTxOnly" presStyleLbl="node1" presStyleIdx="0" presStyleCnt="3">
        <dgm:presLayoutVars>
          <dgm:bulletEnabled val="1"/>
        </dgm:presLayoutVars>
      </dgm:prSet>
      <dgm:spPr/>
      <dgm:t>
        <a:bodyPr/>
        <a:lstStyle/>
        <a:p>
          <a:endParaRPr lang="en-US"/>
        </a:p>
      </dgm:t>
    </dgm:pt>
    <dgm:pt modelId="{15C653C5-AE79-401A-AB13-D05402482705}" type="pres">
      <dgm:prSet presAssocID="{A16239B1-F06D-4824-8CF6-2BABDF277727}" presName="parSpace" presStyleCnt="0"/>
      <dgm:spPr/>
    </dgm:pt>
    <dgm:pt modelId="{76349DD4-0F75-4580-8BDD-8ADDAB32B5CF}" type="pres">
      <dgm:prSet presAssocID="{4CA41D85-BDC4-4D9A-B6E0-D9D062B77F77}" presName="parTxOnly" presStyleLbl="node1" presStyleIdx="1" presStyleCnt="3">
        <dgm:presLayoutVars>
          <dgm:bulletEnabled val="1"/>
        </dgm:presLayoutVars>
      </dgm:prSet>
      <dgm:spPr/>
      <dgm:t>
        <a:bodyPr/>
        <a:lstStyle/>
        <a:p>
          <a:endParaRPr lang="en-US"/>
        </a:p>
      </dgm:t>
    </dgm:pt>
    <dgm:pt modelId="{D5AF3341-DB5D-4306-A84A-5CAECBB37C02}" type="pres">
      <dgm:prSet presAssocID="{CEF5EE6D-F4AB-4334-9001-4EB4916FD518}" presName="parSpace" presStyleCnt="0"/>
      <dgm:spPr/>
    </dgm:pt>
    <dgm:pt modelId="{8EE672B4-1B56-43E4-93D5-4FBA8BCF8DB6}" type="pres">
      <dgm:prSet presAssocID="{EDD2AE43-7BDF-473C-BEE6-24DC2F03FC62}" presName="parTxOnly" presStyleLbl="node1" presStyleIdx="2" presStyleCnt="3">
        <dgm:presLayoutVars>
          <dgm:bulletEnabled val="1"/>
        </dgm:presLayoutVars>
      </dgm:prSet>
      <dgm:spPr/>
      <dgm:t>
        <a:bodyPr/>
        <a:lstStyle/>
        <a:p>
          <a:endParaRPr lang="en-US"/>
        </a:p>
      </dgm:t>
    </dgm:pt>
  </dgm:ptLst>
  <dgm:cxnLst>
    <dgm:cxn modelId="{2B442951-DDDC-4DE0-B73D-BFE35363FCA9}" type="presOf" srcId="{4CA41D85-BDC4-4D9A-B6E0-D9D062B77F77}" destId="{76349DD4-0F75-4580-8BDD-8ADDAB32B5CF}" srcOrd="0" destOrd="0" presId="urn:microsoft.com/office/officeart/2005/8/layout/hChevron3"/>
    <dgm:cxn modelId="{EB7F03AF-D305-423A-BB3B-9144EAFE1725}" type="presOf" srcId="{0963B145-074E-4866-B745-96A1BB5C489E}" destId="{DA823813-FD08-4A52-A9CF-9E131A4011AA}" srcOrd="0" destOrd="0" presId="urn:microsoft.com/office/officeart/2005/8/layout/hChevron3"/>
    <dgm:cxn modelId="{90E60DC6-CD3A-4286-91AF-FF07DD3B4497}" srcId="{42641D29-2133-42CE-ACB5-CB26488F1D8D}" destId="{4CA41D85-BDC4-4D9A-B6E0-D9D062B77F77}" srcOrd="1" destOrd="0" parTransId="{DF66C017-844F-4315-BA9F-C7E49B52C8EF}" sibTransId="{CEF5EE6D-F4AB-4334-9001-4EB4916FD518}"/>
    <dgm:cxn modelId="{5890FA64-E63A-419F-9594-AFE2CDB8FE4B}" srcId="{42641D29-2133-42CE-ACB5-CB26488F1D8D}" destId="{0963B145-074E-4866-B745-96A1BB5C489E}" srcOrd="0" destOrd="0" parTransId="{21A0D4EE-6E70-4F93-94EC-3EA36AB9661F}" sibTransId="{A16239B1-F06D-4824-8CF6-2BABDF277727}"/>
    <dgm:cxn modelId="{0B30AA53-462A-4C56-A54F-3A6A41895488}" type="presOf" srcId="{42641D29-2133-42CE-ACB5-CB26488F1D8D}" destId="{98909E34-E6E6-45D7-AE3E-A9167D7D2DE5}" srcOrd="0" destOrd="0" presId="urn:microsoft.com/office/officeart/2005/8/layout/hChevron3"/>
    <dgm:cxn modelId="{ECE894D9-F990-4FD9-AEC5-5922034D5E64}" srcId="{42641D29-2133-42CE-ACB5-CB26488F1D8D}" destId="{EDD2AE43-7BDF-473C-BEE6-24DC2F03FC62}" srcOrd="2" destOrd="0" parTransId="{A81E5261-B3E4-476F-AAA9-11AA1670949C}" sibTransId="{858A82FB-DD85-4539-B373-E2430516FC16}"/>
    <dgm:cxn modelId="{482EF345-1A1E-4102-8AFE-D6AABCAF2778}" type="presOf" srcId="{EDD2AE43-7BDF-473C-BEE6-24DC2F03FC62}" destId="{8EE672B4-1B56-43E4-93D5-4FBA8BCF8DB6}" srcOrd="0" destOrd="0" presId="urn:microsoft.com/office/officeart/2005/8/layout/hChevron3"/>
    <dgm:cxn modelId="{6CAD5E9F-2C17-474B-A91B-05F3ECB718E9}" type="presParOf" srcId="{98909E34-E6E6-45D7-AE3E-A9167D7D2DE5}" destId="{DA823813-FD08-4A52-A9CF-9E131A4011AA}" srcOrd="0" destOrd="0" presId="urn:microsoft.com/office/officeart/2005/8/layout/hChevron3"/>
    <dgm:cxn modelId="{C0FB342B-1EAE-4948-97E7-208DBD350FD4}" type="presParOf" srcId="{98909E34-E6E6-45D7-AE3E-A9167D7D2DE5}" destId="{15C653C5-AE79-401A-AB13-D05402482705}" srcOrd="1" destOrd="0" presId="urn:microsoft.com/office/officeart/2005/8/layout/hChevron3"/>
    <dgm:cxn modelId="{E59D9BA5-D25E-42B3-98E2-8501A78B9831}" type="presParOf" srcId="{98909E34-E6E6-45D7-AE3E-A9167D7D2DE5}" destId="{76349DD4-0F75-4580-8BDD-8ADDAB32B5CF}" srcOrd="2" destOrd="0" presId="urn:microsoft.com/office/officeart/2005/8/layout/hChevron3"/>
    <dgm:cxn modelId="{C7D70779-FE98-4DC7-938C-5D0FD21BE7E4}" type="presParOf" srcId="{98909E34-E6E6-45D7-AE3E-A9167D7D2DE5}" destId="{D5AF3341-DB5D-4306-A84A-5CAECBB37C02}" srcOrd="3" destOrd="0" presId="urn:microsoft.com/office/officeart/2005/8/layout/hChevron3"/>
    <dgm:cxn modelId="{C5D07D7B-0F94-4A0D-BF39-22A69F6FAB00}" type="presParOf" srcId="{98909E34-E6E6-45D7-AE3E-A9167D7D2DE5}" destId="{8EE672B4-1B56-43E4-93D5-4FBA8BCF8DB6}" srcOrd="4" destOrd="0" presId="urn:microsoft.com/office/officeart/2005/8/layout/hChevron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641D29-2133-42CE-ACB5-CB26488F1D8D}" type="doc">
      <dgm:prSet loTypeId="urn:microsoft.com/office/officeart/2005/8/layout/hChevron3" loCatId="process" qsTypeId="urn:microsoft.com/office/officeart/2005/8/quickstyle/3d1" qsCatId="3D" csTypeId="urn:microsoft.com/office/officeart/2005/8/colors/colorful1" csCatId="colorful" phldr="1"/>
      <dgm:spPr/>
    </dgm:pt>
    <dgm:pt modelId="{0963B145-074E-4866-B745-96A1BB5C489E}">
      <dgm:prSet phldrT="[Text]"/>
      <dgm:spPr/>
      <dgm:t>
        <a:bodyPr/>
        <a:lstStyle/>
        <a:p>
          <a:r>
            <a:rPr lang="en-US" dirty="0" err="1" smtClean="0"/>
            <a:t>zonah</a:t>
          </a:r>
          <a:endParaRPr lang="en-US" dirty="0"/>
        </a:p>
      </dgm:t>
    </dgm:pt>
    <dgm:pt modelId="{21A0D4EE-6E70-4F93-94EC-3EA36AB9661F}" type="parTrans" cxnId="{5890FA64-E63A-419F-9594-AFE2CDB8FE4B}">
      <dgm:prSet/>
      <dgm:spPr/>
      <dgm:t>
        <a:bodyPr/>
        <a:lstStyle/>
        <a:p>
          <a:endParaRPr lang="en-US"/>
        </a:p>
      </dgm:t>
    </dgm:pt>
    <dgm:pt modelId="{A16239B1-F06D-4824-8CF6-2BABDF277727}" type="sibTrans" cxnId="{5890FA64-E63A-419F-9594-AFE2CDB8FE4B}">
      <dgm:prSet/>
      <dgm:spPr/>
      <dgm:t>
        <a:bodyPr/>
        <a:lstStyle/>
        <a:p>
          <a:endParaRPr lang="en-US"/>
        </a:p>
      </dgm:t>
    </dgm:pt>
    <dgm:pt modelId="{4CA41D85-BDC4-4D9A-B6E0-D9D062B77F77}">
      <dgm:prSet phldrT="[Text]"/>
      <dgm:spPr/>
      <dgm:t>
        <a:bodyPr/>
        <a:lstStyle/>
        <a:p>
          <a:r>
            <a:rPr lang="vi-VN" dirty="0" smtClean="0"/>
            <a:t>đ</a:t>
          </a:r>
          <a:r>
            <a:rPr lang="en-US" dirty="0" err="1" smtClean="0"/>
            <a:t>onah</a:t>
          </a:r>
          <a:endParaRPr lang="en-US" dirty="0"/>
        </a:p>
      </dgm:t>
    </dgm:pt>
    <dgm:pt modelId="{DF66C017-844F-4315-BA9F-C7E49B52C8EF}" type="parTrans" cxnId="{90E60DC6-CD3A-4286-91AF-FF07DD3B4497}">
      <dgm:prSet/>
      <dgm:spPr/>
      <dgm:t>
        <a:bodyPr/>
        <a:lstStyle/>
        <a:p>
          <a:endParaRPr lang="en-US"/>
        </a:p>
      </dgm:t>
    </dgm:pt>
    <dgm:pt modelId="{CEF5EE6D-F4AB-4334-9001-4EB4916FD518}" type="sibTrans" cxnId="{90E60DC6-CD3A-4286-91AF-FF07DD3B4497}">
      <dgm:prSet/>
      <dgm:spPr/>
      <dgm:t>
        <a:bodyPr/>
        <a:lstStyle/>
        <a:p>
          <a:endParaRPr lang="en-US"/>
        </a:p>
      </dgm:t>
    </dgm:pt>
    <dgm:pt modelId="{EDD2AE43-7BDF-473C-BEE6-24DC2F03FC62}">
      <dgm:prSet phldrT="[Text]"/>
      <dgm:spPr/>
      <dgm:t>
        <a:bodyPr/>
        <a:lstStyle/>
        <a:p>
          <a:r>
            <a:rPr lang="en-US" dirty="0" err="1" smtClean="0"/>
            <a:t>vonah</a:t>
          </a:r>
          <a:endParaRPr lang="en-US" dirty="0"/>
        </a:p>
      </dgm:t>
    </dgm:pt>
    <dgm:pt modelId="{A81E5261-B3E4-476F-AAA9-11AA1670949C}" type="parTrans" cxnId="{ECE894D9-F990-4FD9-AEC5-5922034D5E64}">
      <dgm:prSet/>
      <dgm:spPr/>
      <dgm:t>
        <a:bodyPr/>
        <a:lstStyle/>
        <a:p>
          <a:endParaRPr lang="en-US"/>
        </a:p>
      </dgm:t>
    </dgm:pt>
    <dgm:pt modelId="{858A82FB-DD85-4539-B373-E2430516FC16}" type="sibTrans" cxnId="{ECE894D9-F990-4FD9-AEC5-5922034D5E64}">
      <dgm:prSet/>
      <dgm:spPr/>
      <dgm:t>
        <a:bodyPr/>
        <a:lstStyle/>
        <a:p>
          <a:endParaRPr lang="en-US"/>
        </a:p>
      </dgm:t>
    </dgm:pt>
    <dgm:pt modelId="{98909E34-E6E6-45D7-AE3E-A9167D7D2DE5}" type="pres">
      <dgm:prSet presAssocID="{42641D29-2133-42CE-ACB5-CB26488F1D8D}" presName="Name0" presStyleCnt="0">
        <dgm:presLayoutVars>
          <dgm:dir/>
          <dgm:resizeHandles val="exact"/>
        </dgm:presLayoutVars>
      </dgm:prSet>
      <dgm:spPr/>
    </dgm:pt>
    <dgm:pt modelId="{DA823813-FD08-4A52-A9CF-9E131A4011AA}" type="pres">
      <dgm:prSet presAssocID="{0963B145-074E-4866-B745-96A1BB5C489E}" presName="parTxOnly" presStyleLbl="node1" presStyleIdx="0" presStyleCnt="3">
        <dgm:presLayoutVars>
          <dgm:bulletEnabled val="1"/>
        </dgm:presLayoutVars>
      </dgm:prSet>
      <dgm:spPr/>
      <dgm:t>
        <a:bodyPr/>
        <a:lstStyle/>
        <a:p>
          <a:endParaRPr lang="en-US"/>
        </a:p>
      </dgm:t>
    </dgm:pt>
    <dgm:pt modelId="{15C653C5-AE79-401A-AB13-D05402482705}" type="pres">
      <dgm:prSet presAssocID="{A16239B1-F06D-4824-8CF6-2BABDF277727}" presName="parSpace" presStyleCnt="0"/>
      <dgm:spPr/>
    </dgm:pt>
    <dgm:pt modelId="{76349DD4-0F75-4580-8BDD-8ADDAB32B5CF}" type="pres">
      <dgm:prSet presAssocID="{4CA41D85-BDC4-4D9A-B6E0-D9D062B77F77}" presName="parTxOnly" presStyleLbl="node1" presStyleIdx="1" presStyleCnt="3">
        <dgm:presLayoutVars>
          <dgm:bulletEnabled val="1"/>
        </dgm:presLayoutVars>
      </dgm:prSet>
      <dgm:spPr/>
      <dgm:t>
        <a:bodyPr/>
        <a:lstStyle/>
        <a:p>
          <a:endParaRPr lang="en-US"/>
        </a:p>
      </dgm:t>
    </dgm:pt>
    <dgm:pt modelId="{D5AF3341-DB5D-4306-A84A-5CAECBB37C02}" type="pres">
      <dgm:prSet presAssocID="{CEF5EE6D-F4AB-4334-9001-4EB4916FD518}" presName="parSpace" presStyleCnt="0"/>
      <dgm:spPr/>
    </dgm:pt>
    <dgm:pt modelId="{8EE672B4-1B56-43E4-93D5-4FBA8BCF8DB6}" type="pres">
      <dgm:prSet presAssocID="{EDD2AE43-7BDF-473C-BEE6-24DC2F03FC62}" presName="parTxOnly" presStyleLbl="node1" presStyleIdx="2" presStyleCnt="3">
        <dgm:presLayoutVars>
          <dgm:bulletEnabled val="1"/>
        </dgm:presLayoutVars>
      </dgm:prSet>
      <dgm:spPr/>
      <dgm:t>
        <a:bodyPr/>
        <a:lstStyle/>
        <a:p>
          <a:endParaRPr lang="en-US"/>
        </a:p>
      </dgm:t>
    </dgm:pt>
  </dgm:ptLst>
  <dgm:cxnLst>
    <dgm:cxn modelId="{977D8286-D8AE-498C-BB42-D03A68A3B626}" type="presOf" srcId="{0963B145-074E-4866-B745-96A1BB5C489E}" destId="{DA823813-FD08-4A52-A9CF-9E131A4011AA}" srcOrd="0" destOrd="0" presId="urn:microsoft.com/office/officeart/2005/8/layout/hChevron3"/>
    <dgm:cxn modelId="{AFD19059-9306-42E5-8A0B-977D8A7C18EE}" type="presOf" srcId="{42641D29-2133-42CE-ACB5-CB26488F1D8D}" destId="{98909E34-E6E6-45D7-AE3E-A9167D7D2DE5}" srcOrd="0" destOrd="0" presId="urn:microsoft.com/office/officeart/2005/8/layout/hChevron3"/>
    <dgm:cxn modelId="{90E60DC6-CD3A-4286-91AF-FF07DD3B4497}" srcId="{42641D29-2133-42CE-ACB5-CB26488F1D8D}" destId="{4CA41D85-BDC4-4D9A-B6E0-D9D062B77F77}" srcOrd="1" destOrd="0" parTransId="{DF66C017-844F-4315-BA9F-C7E49B52C8EF}" sibTransId="{CEF5EE6D-F4AB-4334-9001-4EB4916FD518}"/>
    <dgm:cxn modelId="{5890FA64-E63A-419F-9594-AFE2CDB8FE4B}" srcId="{42641D29-2133-42CE-ACB5-CB26488F1D8D}" destId="{0963B145-074E-4866-B745-96A1BB5C489E}" srcOrd="0" destOrd="0" parTransId="{21A0D4EE-6E70-4F93-94EC-3EA36AB9661F}" sibTransId="{A16239B1-F06D-4824-8CF6-2BABDF277727}"/>
    <dgm:cxn modelId="{110DDB04-0AAB-45FB-9B8C-17DC412C5D2A}" type="presOf" srcId="{EDD2AE43-7BDF-473C-BEE6-24DC2F03FC62}" destId="{8EE672B4-1B56-43E4-93D5-4FBA8BCF8DB6}" srcOrd="0" destOrd="0" presId="urn:microsoft.com/office/officeart/2005/8/layout/hChevron3"/>
    <dgm:cxn modelId="{A432821A-76AB-4438-A7EA-592B6B68332F}" type="presOf" srcId="{4CA41D85-BDC4-4D9A-B6E0-D9D062B77F77}" destId="{76349DD4-0F75-4580-8BDD-8ADDAB32B5CF}" srcOrd="0" destOrd="0" presId="urn:microsoft.com/office/officeart/2005/8/layout/hChevron3"/>
    <dgm:cxn modelId="{ECE894D9-F990-4FD9-AEC5-5922034D5E64}" srcId="{42641D29-2133-42CE-ACB5-CB26488F1D8D}" destId="{EDD2AE43-7BDF-473C-BEE6-24DC2F03FC62}" srcOrd="2" destOrd="0" parTransId="{A81E5261-B3E4-476F-AAA9-11AA1670949C}" sibTransId="{858A82FB-DD85-4539-B373-E2430516FC16}"/>
    <dgm:cxn modelId="{A08893B6-0655-46C6-B889-120F5EB2C8D6}" type="presParOf" srcId="{98909E34-E6E6-45D7-AE3E-A9167D7D2DE5}" destId="{DA823813-FD08-4A52-A9CF-9E131A4011AA}" srcOrd="0" destOrd="0" presId="urn:microsoft.com/office/officeart/2005/8/layout/hChevron3"/>
    <dgm:cxn modelId="{9709651D-8662-468A-A853-2E972AC19ECE}" type="presParOf" srcId="{98909E34-E6E6-45D7-AE3E-A9167D7D2DE5}" destId="{15C653C5-AE79-401A-AB13-D05402482705}" srcOrd="1" destOrd="0" presId="urn:microsoft.com/office/officeart/2005/8/layout/hChevron3"/>
    <dgm:cxn modelId="{336C8831-9403-4020-B700-7B858723468C}" type="presParOf" srcId="{98909E34-E6E6-45D7-AE3E-A9167D7D2DE5}" destId="{76349DD4-0F75-4580-8BDD-8ADDAB32B5CF}" srcOrd="2" destOrd="0" presId="urn:microsoft.com/office/officeart/2005/8/layout/hChevron3"/>
    <dgm:cxn modelId="{5A44DCB5-72F8-4433-B7F6-CFECB11447B8}" type="presParOf" srcId="{98909E34-E6E6-45D7-AE3E-A9167D7D2DE5}" destId="{D5AF3341-DB5D-4306-A84A-5CAECBB37C02}" srcOrd="3" destOrd="0" presId="urn:microsoft.com/office/officeart/2005/8/layout/hChevron3"/>
    <dgm:cxn modelId="{5FCA9670-7D63-4FA1-8F99-39EE315B4544}" type="presParOf" srcId="{98909E34-E6E6-45D7-AE3E-A9167D7D2DE5}" destId="{8EE672B4-1B56-43E4-93D5-4FBA8BCF8DB6}" srcOrd="4" destOrd="0" presId="urn:microsoft.com/office/officeart/2005/8/layout/hChevron3"/>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641D29-2133-42CE-ACB5-CB26488F1D8D}" type="doc">
      <dgm:prSet loTypeId="urn:microsoft.com/office/officeart/2005/8/layout/hChevron3" loCatId="process" qsTypeId="urn:microsoft.com/office/officeart/2005/8/quickstyle/3d1" qsCatId="3D" csTypeId="urn:microsoft.com/office/officeart/2005/8/colors/colorful1" csCatId="colorful" phldr="1"/>
      <dgm:spPr/>
    </dgm:pt>
    <dgm:pt modelId="{0963B145-074E-4866-B745-96A1BB5C489E}">
      <dgm:prSet phldrT="[Text]"/>
      <dgm:spPr/>
      <dgm:t>
        <a:bodyPr/>
        <a:lstStyle/>
        <a:p>
          <a:r>
            <a:rPr lang="en-US" dirty="0" smtClean="0"/>
            <a:t>mamzer</a:t>
          </a:r>
          <a:endParaRPr lang="en-US" dirty="0"/>
        </a:p>
      </dgm:t>
    </dgm:pt>
    <dgm:pt modelId="{21A0D4EE-6E70-4F93-94EC-3EA36AB9661F}" type="parTrans" cxnId="{5890FA64-E63A-419F-9594-AFE2CDB8FE4B}">
      <dgm:prSet/>
      <dgm:spPr/>
      <dgm:t>
        <a:bodyPr/>
        <a:lstStyle/>
        <a:p>
          <a:endParaRPr lang="en-US"/>
        </a:p>
      </dgm:t>
    </dgm:pt>
    <dgm:pt modelId="{A16239B1-F06D-4824-8CF6-2BABDF277727}" type="sibTrans" cxnId="{5890FA64-E63A-419F-9594-AFE2CDB8FE4B}">
      <dgm:prSet/>
      <dgm:spPr/>
      <dgm:t>
        <a:bodyPr/>
        <a:lstStyle/>
        <a:p>
          <a:endParaRPr lang="en-US"/>
        </a:p>
      </dgm:t>
    </dgm:pt>
    <dgm:pt modelId="{4CA41D85-BDC4-4D9A-B6E0-D9D062B77F77}">
      <dgm:prSet phldrT="[Text]"/>
      <dgm:spPr/>
      <dgm:t>
        <a:bodyPr/>
        <a:lstStyle/>
        <a:p>
          <a:r>
            <a:rPr lang="en-US" dirty="0" smtClean="0"/>
            <a:t>mam</a:t>
          </a:r>
          <a:r>
            <a:rPr lang="vi-VN" dirty="0" smtClean="0"/>
            <a:t>đ</a:t>
          </a:r>
          <a:r>
            <a:rPr lang="en-US" dirty="0" err="1" smtClean="0"/>
            <a:t>er</a:t>
          </a:r>
          <a:endParaRPr lang="en-US" dirty="0"/>
        </a:p>
      </dgm:t>
    </dgm:pt>
    <dgm:pt modelId="{DF66C017-844F-4315-BA9F-C7E49B52C8EF}" type="parTrans" cxnId="{90E60DC6-CD3A-4286-91AF-FF07DD3B4497}">
      <dgm:prSet/>
      <dgm:spPr/>
      <dgm:t>
        <a:bodyPr/>
        <a:lstStyle/>
        <a:p>
          <a:endParaRPr lang="en-US"/>
        </a:p>
      </dgm:t>
    </dgm:pt>
    <dgm:pt modelId="{CEF5EE6D-F4AB-4334-9001-4EB4916FD518}" type="sibTrans" cxnId="{90E60DC6-CD3A-4286-91AF-FF07DD3B4497}">
      <dgm:prSet/>
      <dgm:spPr/>
      <dgm:t>
        <a:bodyPr/>
        <a:lstStyle/>
        <a:p>
          <a:endParaRPr lang="en-US"/>
        </a:p>
      </dgm:t>
    </dgm:pt>
    <dgm:pt modelId="{EDD2AE43-7BDF-473C-BEE6-24DC2F03FC62}">
      <dgm:prSet phldrT="[Text]"/>
      <dgm:spPr/>
      <dgm:t>
        <a:bodyPr/>
        <a:lstStyle/>
        <a:p>
          <a:r>
            <a:rPr lang="en-US" dirty="0" err="1" smtClean="0"/>
            <a:t>mamver</a:t>
          </a:r>
          <a:endParaRPr lang="en-US" dirty="0"/>
        </a:p>
      </dgm:t>
    </dgm:pt>
    <dgm:pt modelId="{A81E5261-B3E4-476F-AAA9-11AA1670949C}" type="parTrans" cxnId="{ECE894D9-F990-4FD9-AEC5-5922034D5E64}">
      <dgm:prSet/>
      <dgm:spPr/>
      <dgm:t>
        <a:bodyPr/>
        <a:lstStyle/>
        <a:p>
          <a:endParaRPr lang="en-US"/>
        </a:p>
      </dgm:t>
    </dgm:pt>
    <dgm:pt modelId="{858A82FB-DD85-4539-B373-E2430516FC16}" type="sibTrans" cxnId="{ECE894D9-F990-4FD9-AEC5-5922034D5E64}">
      <dgm:prSet/>
      <dgm:spPr/>
      <dgm:t>
        <a:bodyPr/>
        <a:lstStyle/>
        <a:p>
          <a:endParaRPr lang="en-US"/>
        </a:p>
      </dgm:t>
    </dgm:pt>
    <dgm:pt modelId="{98909E34-E6E6-45D7-AE3E-A9167D7D2DE5}" type="pres">
      <dgm:prSet presAssocID="{42641D29-2133-42CE-ACB5-CB26488F1D8D}" presName="Name0" presStyleCnt="0">
        <dgm:presLayoutVars>
          <dgm:dir/>
          <dgm:resizeHandles val="exact"/>
        </dgm:presLayoutVars>
      </dgm:prSet>
      <dgm:spPr/>
    </dgm:pt>
    <dgm:pt modelId="{DA823813-FD08-4A52-A9CF-9E131A4011AA}" type="pres">
      <dgm:prSet presAssocID="{0963B145-074E-4866-B745-96A1BB5C489E}" presName="parTxOnly" presStyleLbl="node1" presStyleIdx="0" presStyleCnt="3">
        <dgm:presLayoutVars>
          <dgm:bulletEnabled val="1"/>
        </dgm:presLayoutVars>
      </dgm:prSet>
      <dgm:spPr/>
      <dgm:t>
        <a:bodyPr/>
        <a:lstStyle/>
        <a:p>
          <a:endParaRPr lang="en-US"/>
        </a:p>
      </dgm:t>
    </dgm:pt>
    <dgm:pt modelId="{15C653C5-AE79-401A-AB13-D05402482705}" type="pres">
      <dgm:prSet presAssocID="{A16239B1-F06D-4824-8CF6-2BABDF277727}" presName="parSpace" presStyleCnt="0"/>
      <dgm:spPr/>
    </dgm:pt>
    <dgm:pt modelId="{76349DD4-0F75-4580-8BDD-8ADDAB32B5CF}" type="pres">
      <dgm:prSet presAssocID="{4CA41D85-BDC4-4D9A-B6E0-D9D062B77F77}" presName="parTxOnly" presStyleLbl="node1" presStyleIdx="1" presStyleCnt="3">
        <dgm:presLayoutVars>
          <dgm:bulletEnabled val="1"/>
        </dgm:presLayoutVars>
      </dgm:prSet>
      <dgm:spPr/>
      <dgm:t>
        <a:bodyPr/>
        <a:lstStyle/>
        <a:p>
          <a:endParaRPr lang="en-US"/>
        </a:p>
      </dgm:t>
    </dgm:pt>
    <dgm:pt modelId="{D5AF3341-DB5D-4306-A84A-5CAECBB37C02}" type="pres">
      <dgm:prSet presAssocID="{CEF5EE6D-F4AB-4334-9001-4EB4916FD518}" presName="parSpace" presStyleCnt="0"/>
      <dgm:spPr/>
    </dgm:pt>
    <dgm:pt modelId="{8EE672B4-1B56-43E4-93D5-4FBA8BCF8DB6}" type="pres">
      <dgm:prSet presAssocID="{EDD2AE43-7BDF-473C-BEE6-24DC2F03FC62}" presName="parTxOnly" presStyleLbl="node1" presStyleIdx="2" presStyleCnt="3">
        <dgm:presLayoutVars>
          <dgm:bulletEnabled val="1"/>
        </dgm:presLayoutVars>
      </dgm:prSet>
      <dgm:spPr/>
      <dgm:t>
        <a:bodyPr/>
        <a:lstStyle/>
        <a:p>
          <a:endParaRPr lang="en-US"/>
        </a:p>
      </dgm:t>
    </dgm:pt>
  </dgm:ptLst>
  <dgm:cxnLst>
    <dgm:cxn modelId="{90E60DC6-CD3A-4286-91AF-FF07DD3B4497}" srcId="{42641D29-2133-42CE-ACB5-CB26488F1D8D}" destId="{4CA41D85-BDC4-4D9A-B6E0-D9D062B77F77}" srcOrd="1" destOrd="0" parTransId="{DF66C017-844F-4315-BA9F-C7E49B52C8EF}" sibTransId="{CEF5EE6D-F4AB-4334-9001-4EB4916FD518}"/>
    <dgm:cxn modelId="{3FBBEABD-C3DE-46D7-83B2-E29CD3BDCC81}" type="presOf" srcId="{0963B145-074E-4866-B745-96A1BB5C489E}" destId="{DA823813-FD08-4A52-A9CF-9E131A4011AA}" srcOrd="0" destOrd="0" presId="urn:microsoft.com/office/officeart/2005/8/layout/hChevron3"/>
    <dgm:cxn modelId="{77EAC9CE-745B-4822-9483-5A44A1A1561C}" type="presOf" srcId="{42641D29-2133-42CE-ACB5-CB26488F1D8D}" destId="{98909E34-E6E6-45D7-AE3E-A9167D7D2DE5}" srcOrd="0" destOrd="0" presId="urn:microsoft.com/office/officeart/2005/8/layout/hChevron3"/>
    <dgm:cxn modelId="{ECE894D9-F990-4FD9-AEC5-5922034D5E64}" srcId="{42641D29-2133-42CE-ACB5-CB26488F1D8D}" destId="{EDD2AE43-7BDF-473C-BEE6-24DC2F03FC62}" srcOrd="2" destOrd="0" parTransId="{A81E5261-B3E4-476F-AAA9-11AA1670949C}" sibTransId="{858A82FB-DD85-4539-B373-E2430516FC16}"/>
    <dgm:cxn modelId="{B86AA84D-D392-4901-BD41-9B5E3F8E455D}" type="presOf" srcId="{4CA41D85-BDC4-4D9A-B6E0-D9D062B77F77}" destId="{76349DD4-0F75-4580-8BDD-8ADDAB32B5CF}" srcOrd="0" destOrd="0" presId="urn:microsoft.com/office/officeart/2005/8/layout/hChevron3"/>
    <dgm:cxn modelId="{5BC5563A-2189-4935-8DF1-84184CDC458A}" type="presOf" srcId="{EDD2AE43-7BDF-473C-BEE6-24DC2F03FC62}" destId="{8EE672B4-1B56-43E4-93D5-4FBA8BCF8DB6}" srcOrd="0" destOrd="0" presId="urn:microsoft.com/office/officeart/2005/8/layout/hChevron3"/>
    <dgm:cxn modelId="{5890FA64-E63A-419F-9594-AFE2CDB8FE4B}" srcId="{42641D29-2133-42CE-ACB5-CB26488F1D8D}" destId="{0963B145-074E-4866-B745-96A1BB5C489E}" srcOrd="0" destOrd="0" parTransId="{21A0D4EE-6E70-4F93-94EC-3EA36AB9661F}" sibTransId="{A16239B1-F06D-4824-8CF6-2BABDF277727}"/>
    <dgm:cxn modelId="{F29B71BE-9699-4C94-AC4E-5935E14876BD}" type="presParOf" srcId="{98909E34-E6E6-45D7-AE3E-A9167D7D2DE5}" destId="{DA823813-FD08-4A52-A9CF-9E131A4011AA}" srcOrd="0" destOrd="0" presId="urn:microsoft.com/office/officeart/2005/8/layout/hChevron3"/>
    <dgm:cxn modelId="{677FB308-65A1-415A-8183-942462C4BB7F}" type="presParOf" srcId="{98909E34-E6E6-45D7-AE3E-A9167D7D2DE5}" destId="{15C653C5-AE79-401A-AB13-D05402482705}" srcOrd="1" destOrd="0" presId="urn:microsoft.com/office/officeart/2005/8/layout/hChevron3"/>
    <dgm:cxn modelId="{3E8BA43F-4DE9-49EC-A035-A3AA3B70C184}" type="presParOf" srcId="{98909E34-E6E6-45D7-AE3E-A9167D7D2DE5}" destId="{76349DD4-0F75-4580-8BDD-8ADDAB32B5CF}" srcOrd="2" destOrd="0" presId="urn:microsoft.com/office/officeart/2005/8/layout/hChevron3"/>
    <dgm:cxn modelId="{A95DEACD-79B9-43F5-B665-E807AEA12F2E}" type="presParOf" srcId="{98909E34-E6E6-45D7-AE3E-A9167D7D2DE5}" destId="{D5AF3341-DB5D-4306-A84A-5CAECBB37C02}" srcOrd="3" destOrd="0" presId="urn:microsoft.com/office/officeart/2005/8/layout/hChevron3"/>
    <dgm:cxn modelId="{0E5EC83D-7926-4936-8E0A-8A47EE2D0E5E}" type="presParOf" srcId="{98909E34-E6E6-45D7-AE3E-A9167D7D2DE5}" destId="{8EE672B4-1B56-43E4-93D5-4FBA8BCF8DB6}" srcOrd="4" destOrd="0" presId="urn:microsoft.com/office/officeart/2005/8/layout/hChevron3"/>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6FE2E-6EB8-4640-BAD5-1E84EEBE9FE2}">
      <dsp:nvSpPr>
        <dsp:cNvPr id="0" name=""/>
        <dsp:cNvSpPr/>
      </dsp:nvSpPr>
      <dsp:spPr>
        <a:xfrm rot="5400000">
          <a:off x="3733170" y="74971"/>
          <a:ext cx="1119931" cy="974340"/>
        </a:xfrm>
        <a:prstGeom prst="hexagon">
          <a:avLst>
            <a:gd name="adj" fmla="val 25000"/>
            <a:gd name="vf" fmla="val 1154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he-IL" sz="1000" kern="1200" dirty="0" smtClean="0"/>
            <a:t>1306 – גירוש ראשון של יהודי צרפת</a:t>
          </a:r>
          <a:endParaRPr lang="en-US" sz="1000" kern="1200" dirty="0"/>
        </a:p>
      </dsp:txBody>
      <dsp:txXfrm rot="-5400000">
        <a:off x="3957800" y="176699"/>
        <a:ext cx="670670" cy="770885"/>
      </dsp:txXfrm>
    </dsp:sp>
    <dsp:sp modelId="{A557E00A-35AF-4DD5-9F64-717774FF7689}">
      <dsp:nvSpPr>
        <dsp:cNvPr id="0" name=""/>
        <dsp:cNvSpPr/>
      </dsp:nvSpPr>
      <dsp:spPr>
        <a:xfrm>
          <a:off x="2556122" y="226161"/>
          <a:ext cx="1209526" cy="671958"/>
        </a:xfrm>
        <a:prstGeom prst="rect">
          <a:avLst/>
        </a:prstGeom>
        <a:noFill/>
        <a:ln>
          <a:noFill/>
        </a:ln>
        <a:effectLst/>
      </dsp:spPr>
      <dsp:style>
        <a:lnRef idx="0">
          <a:scrgbClr r="0" g="0" b="0"/>
        </a:lnRef>
        <a:fillRef idx="0">
          <a:scrgbClr r="0" g="0" b="0"/>
        </a:fillRef>
        <a:effectRef idx="0">
          <a:scrgbClr r="0" g="0" b="0"/>
        </a:effectRef>
        <a:fontRef idx="minor"/>
      </dsp:style>
    </dsp:sp>
    <dsp:sp modelId="{D49035C6-950A-4655-9826-7BC3D2804BD2}">
      <dsp:nvSpPr>
        <dsp:cNvPr id="0" name=""/>
        <dsp:cNvSpPr/>
      </dsp:nvSpPr>
      <dsp:spPr>
        <a:xfrm rot="5400000">
          <a:off x="4785458" y="74971"/>
          <a:ext cx="1119931" cy="974340"/>
        </a:xfrm>
        <a:prstGeom prst="hexagon">
          <a:avLst>
            <a:gd name="adj" fmla="val 25000"/>
            <a:gd name="vf" fmla="val 115470"/>
          </a:avLst>
        </a:prstGeom>
        <a:gradFill rotWithShape="0">
          <a:gsLst>
            <a:gs pos="0">
              <a:schemeClr val="accent4">
                <a:hueOff val="-405888"/>
                <a:satOff val="2445"/>
                <a:lumOff val="196"/>
                <a:alphaOff val="0"/>
                <a:shade val="51000"/>
                <a:satMod val="130000"/>
              </a:schemeClr>
            </a:gs>
            <a:gs pos="80000">
              <a:schemeClr val="accent4">
                <a:hueOff val="-405888"/>
                <a:satOff val="2445"/>
                <a:lumOff val="196"/>
                <a:alphaOff val="0"/>
                <a:shade val="93000"/>
                <a:satMod val="130000"/>
              </a:schemeClr>
            </a:gs>
            <a:gs pos="100000">
              <a:schemeClr val="accent4">
                <a:hueOff val="-405888"/>
                <a:satOff val="2445"/>
                <a:lumOff val="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5010088" y="176699"/>
        <a:ext cx="670670" cy="770885"/>
      </dsp:txXfrm>
    </dsp:sp>
    <dsp:sp modelId="{DDC9FBE1-2F48-4C66-9EFF-CC15A1FBFEEC}">
      <dsp:nvSpPr>
        <dsp:cNvPr id="0" name=""/>
        <dsp:cNvSpPr/>
      </dsp:nvSpPr>
      <dsp:spPr>
        <a:xfrm rot="5400000">
          <a:off x="4261330" y="1025568"/>
          <a:ext cx="1119931" cy="974340"/>
        </a:xfrm>
        <a:prstGeom prst="hexagon">
          <a:avLst>
            <a:gd name="adj" fmla="val 25000"/>
            <a:gd name="vf" fmla="val 115470"/>
          </a:avLst>
        </a:prstGeom>
        <a:gradFill rotWithShape="0">
          <a:gsLst>
            <a:gs pos="0">
              <a:schemeClr val="accent4">
                <a:hueOff val="-811776"/>
                <a:satOff val="4891"/>
                <a:lumOff val="392"/>
                <a:alphaOff val="0"/>
                <a:shade val="51000"/>
                <a:satMod val="130000"/>
              </a:schemeClr>
            </a:gs>
            <a:gs pos="80000">
              <a:schemeClr val="accent4">
                <a:hueOff val="-811776"/>
                <a:satOff val="4891"/>
                <a:lumOff val="392"/>
                <a:alphaOff val="0"/>
                <a:shade val="93000"/>
                <a:satMod val="130000"/>
              </a:schemeClr>
            </a:gs>
            <a:gs pos="100000">
              <a:schemeClr val="accent4">
                <a:hueOff val="-811776"/>
                <a:satOff val="4891"/>
                <a:lumOff val="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he-IL" sz="1000" kern="1200" dirty="0" smtClean="0"/>
            <a:t>1315 – ביטול הגירוש הראשון</a:t>
          </a:r>
          <a:endParaRPr lang="en-US" sz="1000" kern="1200" dirty="0"/>
        </a:p>
      </dsp:txBody>
      <dsp:txXfrm rot="-5400000">
        <a:off x="4485960" y="1127296"/>
        <a:ext cx="670670" cy="770885"/>
      </dsp:txXfrm>
    </dsp:sp>
    <dsp:sp modelId="{DF698BEB-474A-4563-B656-2868D514730E}">
      <dsp:nvSpPr>
        <dsp:cNvPr id="0" name=""/>
        <dsp:cNvSpPr/>
      </dsp:nvSpPr>
      <dsp:spPr>
        <a:xfrm>
          <a:off x="5338032" y="1176759"/>
          <a:ext cx="1249843" cy="671958"/>
        </a:xfrm>
        <a:prstGeom prst="rect">
          <a:avLst/>
        </a:prstGeom>
        <a:noFill/>
        <a:ln>
          <a:noFill/>
        </a:ln>
        <a:effectLst/>
      </dsp:spPr>
      <dsp:style>
        <a:lnRef idx="0">
          <a:scrgbClr r="0" g="0" b="0"/>
        </a:lnRef>
        <a:fillRef idx="0">
          <a:scrgbClr r="0" g="0" b="0"/>
        </a:fillRef>
        <a:effectRef idx="0">
          <a:scrgbClr r="0" g="0" b="0"/>
        </a:effectRef>
        <a:fontRef idx="minor"/>
      </dsp:style>
    </dsp:sp>
    <dsp:sp modelId="{8196A781-13A4-46B5-8D1F-AAE85E84621F}">
      <dsp:nvSpPr>
        <dsp:cNvPr id="0" name=""/>
        <dsp:cNvSpPr/>
      </dsp:nvSpPr>
      <dsp:spPr>
        <a:xfrm rot="5400000">
          <a:off x="3209042" y="1025568"/>
          <a:ext cx="1119931" cy="974340"/>
        </a:xfrm>
        <a:prstGeom prst="hexagon">
          <a:avLst>
            <a:gd name="adj" fmla="val 25000"/>
            <a:gd name="vf" fmla="val 115470"/>
          </a:avLst>
        </a:prstGeom>
        <a:gradFill rotWithShape="0">
          <a:gsLst>
            <a:gs pos="0">
              <a:schemeClr val="accent4">
                <a:hueOff val="-1217664"/>
                <a:satOff val="7336"/>
                <a:lumOff val="588"/>
                <a:alphaOff val="0"/>
                <a:shade val="51000"/>
                <a:satMod val="130000"/>
              </a:schemeClr>
            </a:gs>
            <a:gs pos="80000">
              <a:schemeClr val="accent4">
                <a:hueOff val="-1217664"/>
                <a:satOff val="7336"/>
                <a:lumOff val="588"/>
                <a:alphaOff val="0"/>
                <a:shade val="93000"/>
                <a:satMod val="130000"/>
              </a:schemeClr>
            </a:gs>
            <a:gs pos="100000">
              <a:schemeClr val="accent4">
                <a:hueOff val="-1217664"/>
                <a:satOff val="7336"/>
                <a:lumOff val="5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433672" y="1127296"/>
        <a:ext cx="670670" cy="770885"/>
      </dsp:txXfrm>
    </dsp:sp>
    <dsp:sp modelId="{3926EC0C-0CA6-495F-A6D7-6F513A55EAEF}">
      <dsp:nvSpPr>
        <dsp:cNvPr id="0" name=""/>
        <dsp:cNvSpPr/>
      </dsp:nvSpPr>
      <dsp:spPr>
        <a:xfrm rot="5400000">
          <a:off x="3733170" y="1976166"/>
          <a:ext cx="1119931" cy="974340"/>
        </a:xfrm>
        <a:prstGeom prst="hexagon">
          <a:avLst>
            <a:gd name="adj" fmla="val 25000"/>
            <a:gd name="vf" fmla="val 115470"/>
          </a:avLst>
        </a:prstGeom>
        <a:gradFill rotWithShape="0">
          <a:gsLst>
            <a:gs pos="0">
              <a:schemeClr val="accent4">
                <a:hueOff val="-1623553"/>
                <a:satOff val="9781"/>
                <a:lumOff val="784"/>
                <a:alphaOff val="0"/>
                <a:shade val="51000"/>
                <a:satMod val="130000"/>
              </a:schemeClr>
            </a:gs>
            <a:gs pos="80000">
              <a:schemeClr val="accent4">
                <a:hueOff val="-1623553"/>
                <a:satOff val="9781"/>
                <a:lumOff val="784"/>
                <a:alphaOff val="0"/>
                <a:shade val="93000"/>
                <a:satMod val="130000"/>
              </a:schemeClr>
            </a:gs>
            <a:gs pos="100000">
              <a:schemeClr val="accent4">
                <a:hueOff val="-1623553"/>
                <a:satOff val="9781"/>
                <a:lumOff val="7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he-IL" sz="1000" kern="1200" dirty="0" smtClean="0"/>
            <a:t>1322 – גירוש שני של יהודי צרפת</a:t>
          </a:r>
          <a:endParaRPr lang="en-US" sz="1000" kern="1200" dirty="0"/>
        </a:p>
      </dsp:txBody>
      <dsp:txXfrm rot="-5400000">
        <a:off x="3957800" y="2077894"/>
        <a:ext cx="670670" cy="770885"/>
      </dsp:txXfrm>
    </dsp:sp>
    <dsp:sp modelId="{82B36082-1EBB-4D7E-90B2-525BB79D1A28}">
      <dsp:nvSpPr>
        <dsp:cNvPr id="0" name=""/>
        <dsp:cNvSpPr/>
      </dsp:nvSpPr>
      <dsp:spPr>
        <a:xfrm>
          <a:off x="2556122" y="2127357"/>
          <a:ext cx="1209526" cy="671958"/>
        </a:xfrm>
        <a:prstGeom prst="rect">
          <a:avLst/>
        </a:prstGeom>
        <a:noFill/>
        <a:ln>
          <a:noFill/>
        </a:ln>
        <a:effectLst/>
      </dsp:spPr>
      <dsp:style>
        <a:lnRef idx="0">
          <a:scrgbClr r="0" g="0" b="0"/>
        </a:lnRef>
        <a:fillRef idx="0">
          <a:scrgbClr r="0" g="0" b="0"/>
        </a:fillRef>
        <a:effectRef idx="0">
          <a:scrgbClr r="0" g="0" b="0"/>
        </a:effectRef>
        <a:fontRef idx="minor"/>
      </dsp:style>
    </dsp:sp>
    <dsp:sp modelId="{228C7EB2-4C82-46E5-AA81-2549F9F85EA7}">
      <dsp:nvSpPr>
        <dsp:cNvPr id="0" name=""/>
        <dsp:cNvSpPr/>
      </dsp:nvSpPr>
      <dsp:spPr>
        <a:xfrm rot="5400000">
          <a:off x="4785458" y="1976166"/>
          <a:ext cx="1119931" cy="974340"/>
        </a:xfrm>
        <a:prstGeom prst="hexagon">
          <a:avLst>
            <a:gd name="adj" fmla="val 25000"/>
            <a:gd name="vf" fmla="val 115470"/>
          </a:avLst>
        </a:prstGeom>
        <a:gradFill rotWithShape="0">
          <a:gsLst>
            <a:gs pos="0">
              <a:schemeClr val="accent4">
                <a:hueOff val="-2029441"/>
                <a:satOff val="12227"/>
                <a:lumOff val="980"/>
                <a:alphaOff val="0"/>
                <a:shade val="51000"/>
                <a:satMod val="130000"/>
              </a:schemeClr>
            </a:gs>
            <a:gs pos="80000">
              <a:schemeClr val="accent4">
                <a:hueOff val="-2029441"/>
                <a:satOff val="12227"/>
                <a:lumOff val="980"/>
                <a:alphaOff val="0"/>
                <a:shade val="93000"/>
                <a:satMod val="130000"/>
              </a:schemeClr>
            </a:gs>
            <a:gs pos="100000">
              <a:schemeClr val="accent4">
                <a:hueOff val="-2029441"/>
                <a:satOff val="12227"/>
                <a:lumOff val="9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5010088" y="2077894"/>
        <a:ext cx="670670" cy="770885"/>
      </dsp:txXfrm>
    </dsp:sp>
    <dsp:sp modelId="{9C45891A-D69B-4E50-8275-80F87198A140}">
      <dsp:nvSpPr>
        <dsp:cNvPr id="0" name=""/>
        <dsp:cNvSpPr/>
      </dsp:nvSpPr>
      <dsp:spPr>
        <a:xfrm rot="5400000">
          <a:off x="4261330" y="2926764"/>
          <a:ext cx="1119931" cy="974340"/>
        </a:xfrm>
        <a:prstGeom prst="hexagon">
          <a:avLst>
            <a:gd name="adj" fmla="val 25000"/>
            <a:gd name="vf" fmla="val 115470"/>
          </a:avLst>
        </a:prstGeom>
        <a:gradFill rotWithShape="0">
          <a:gsLst>
            <a:gs pos="0">
              <a:schemeClr val="accent4">
                <a:hueOff val="-2435329"/>
                <a:satOff val="14672"/>
                <a:lumOff val="1176"/>
                <a:alphaOff val="0"/>
                <a:shade val="51000"/>
                <a:satMod val="130000"/>
              </a:schemeClr>
            </a:gs>
            <a:gs pos="80000">
              <a:schemeClr val="accent4">
                <a:hueOff val="-2435329"/>
                <a:satOff val="14672"/>
                <a:lumOff val="1176"/>
                <a:alphaOff val="0"/>
                <a:shade val="93000"/>
                <a:satMod val="130000"/>
              </a:schemeClr>
            </a:gs>
            <a:gs pos="100000">
              <a:schemeClr val="accent4">
                <a:hueOff val="-2435329"/>
                <a:satOff val="14672"/>
                <a:lumOff val="11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he-IL" sz="1000" kern="1200" dirty="0" smtClean="0"/>
            <a:t>1359 – ביטול הגירוש השני</a:t>
          </a:r>
          <a:endParaRPr lang="en-US" sz="1000" kern="1200" dirty="0"/>
        </a:p>
      </dsp:txBody>
      <dsp:txXfrm rot="-5400000">
        <a:off x="4485960" y="3028492"/>
        <a:ext cx="670670" cy="770885"/>
      </dsp:txXfrm>
    </dsp:sp>
    <dsp:sp modelId="{88DD3C31-F854-40B2-9C54-4FF2B4FC544D}">
      <dsp:nvSpPr>
        <dsp:cNvPr id="0" name=""/>
        <dsp:cNvSpPr/>
      </dsp:nvSpPr>
      <dsp:spPr>
        <a:xfrm>
          <a:off x="5338032" y="3077955"/>
          <a:ext cx="1249843" cy="671958"/>
        </a:xfrm>
        <a:prstGeom prst="rect">
          <a:avLst/>
        </a:prstGeom>
        <a:noFill/>
        <a:ln>
          <a:noFill/>
        </a:ln>
        <a:effectLst/>
      </dsp:spPr>
      <dsp:style>
        <a:lnRef idx="0">
          <a:scrgbClr r="0" g="0" b="0"/>
        </a:lnRef>
        <a:fillRef idx="0">
          <a:scrgbClr r="0" g="0" b="0"/>
        </a:fillRef>
        <a:effectRef idx="0">
          <a:scrgbClr r="0" g="0" b="0"/>
        </a:effectRef>
        <a:fontRef idx="minor"/>
      </dsp:style>
    </dsp:sp>
    <dsp:sp modelId="{F76F2E6D-F867-42B4-9D2B-6B7852D91009}">
      <dsp:nvSpPr>
        <dsp:cNvPr id="0" name=""/>
        <dsp:cNvSpPr/>
      </dsp:nvSpPr>
      <dsp:spPr>
        <a:xfrm rot="5400000">
          <a:off x="3209042" y="2926764"/>
          <a:ext cx="1119931" cy="974340"/>
        </a:xfrm>
        <a:prstGeom prst="hexagon">
          <a:avLst>
            <a:gd name="adj" fmla="val 25000"/>
            <a:gd name="vf" fmla="val 115470"/>
          </a:avLst>
        </a:prstGeom>
        <a:gradFill rotWithShape="0">
          <a:gsLst>
            <a:gs pos="0">
              <a:schemeClr val="accent4">
                <a:hueOff val="-2841217"/>
                <a:satOff val="17118"/>
                <a:lumOff val="1372"/>
                <a:alphaOff val="0"/>
                <a:shade val="51000"/>
                <a:satMod val="130000"/>
              </a:schemeClr>
            </a:gs>
            <a:gs pos="80000">
              <a:schemeClr val="accent4">
                <a:hueOff val="-2841217"/>
                <a:satOff val="17118"/>
                <a:lumOff val="1372"/>
                <a:alphaOff val="0"/>
                <a:shade val="93000"/>
                <a:satMod val="130000"/>
              </a:schemeClr>
            </a:gs>
            <a:gs pos="100000">
              <a:schemeClr val="accent4">
                <a:hueOff val="-2841217"/>
                <a:satOff val="17118"/>
                <a:lumOff val="137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433672" y="3028492"/>
        <a:ext cx="670670" cy="770885"/>
      </dsp:txXfrm>
    </dsp:sp>
    <dsp:sp modelId="{6DBD433B-2529-42AC-AE19-4B0F61D9D78F}">
      <dsp:nvSpPr>
        <dsp:cNvPr id="0" name=""/>
        <dsp:cNvSpPr/>
      </dsp:nvSpPr>
      <dsp:spPr>
        <a:xfrm rot="5400000">
          <a:off x="3733170" y="3877362"/>
          <a:ext cx="1119931" cy="974340"/>
        </a:xfrm>
        <a:prstGeom prst="hexagon">
          <a:avLst>
            <a:gd name="adj" fmla="val 25000"/>
            <a:gd name="vf" fmla="val 115470"/>
          </a:avLst>
        </a:prstGeom>
        <a:gradFill rotWithShape="0">
          <a:gsLst>
            <a:gs pos="0">
              <a:schemeClr val="accent4">
                <a:hueOff val="-3247105"/>
                <a:satOff val="19563"/>
                <a:lumOff val="1568"/>
                <a:alphaOff val="0"/>
                <a:shade val="51000"/>
                <a:satMod val="130000"/>
              </a:schemeClr>
            </a:gs>
            <a:gs pos="80000">
              <a:schemeClr val="accent4">
                <a:hueOff val="-3247105"/>
                <a:satOff val="19563"/>
                <a:lumOff val="1568"/>
                <a:alphaOff val="0"/>
                <a:shade val="93000"/>
                <a:satMod val="130000"/>
              </a:schemeClr>
            </a:gs>
            <a:gs pos="100000">
              <a:schemeClr val="accent4">
                <a:hueOff val="-3247105"/>
                <a:satOff val="19563"/>
                <a:lumOff val="156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he-IL" sz="1000" kern="1200" dirty="0" smtClean="0"/>
            <a:t>1481 – כיבוש פרובנס על ידי צרפת</a:t>
          </a:r>
          <a:endParaRPr lang="en-US" sz="1000" kern="1200" dirty="0"/>
        </a:p>
      </dsp:txBody>
      <dsp:txXfrm rot="-5400000">
        <a:off x="3957800" y="3979090"/>
        <a:ext cx="670670" cy="770885"/>
      </dsp:txXfrm>
    </dsp:sp>
    <dsp:sp modelId="{879CFC0A-C705-4416-B2C0-495177E2BACC}">
      <dsp:nvSpPr>
        <dsp:cNvPr id="0" name=""/>
        <dsp:cNvSpPr/>
      </dsp:nvSpPr>
      <dsp:spPr>
        <a:xfrm>
          <a:off x="2556122" y="4028553"/>
          <a:ext cx="1209526" cy="671958"/>
        </a:xfrm>
        <a:prstGeom prst="rect">
          <a:avLst/>
        </a:prstGeom>
        <a:noFill/>
        <a:ln>
          <a:noFill/>
        </a:ln>
        <a:effectLst/>
      </dsp:spPr>
      <dsp:style>
        <a:lnRef idx="0">
          <a:scrgbClr r="0" g="0" b="0"/>
        </a:lnRef>
        <a:fillRef idx="0">
          <a:scrgbClr r="0" g="0" b="0"/>
        </a:fillRef>
        <a:effectRef idx="0">
          <a:scrgbClr r="0" g="0" b="0"/>
        </a:effectRef>
        <a:fontRef idx="minor"/>
      </dsp:style>
    </dsp:sp>
    <dsp:sp modelId="{B867738C-8208-4DD0-A437-F313DA15FAE9}">
      <dsp:nvSpPr>
        <dsp:cNvPr id="0" name=""/>
        <dsp:cNvSpPr/>
      </dsp:nvSpPr>
      <dsp:spPr>
        <a:xfrm rot="5400000">
          <a:off x="4785458" y="3877362"/>
          <a:ext cx="1119931" cy="974340"/>
        </a:xfrm>
        <a:prstGeom prst="hexagon">
          <a:avLst>
            <a:gd name="adj" fmla="val 25000"/>
            <a:gd name="vf" fmla="val 115470"/>
          </a:avLst>
        </a:prstGeom>
        <a:gradFill rotWithShape="0">
          <a:gsLst>
            <a:gs pos="0">
              <a:schemeClr val="accent4">
                <a:hueOff val="-3652993"/>
                <a:satOff val="22008"/>
                <a:lumOff val="1764"/>
                <a:alphaOff val="0"/>
                <a:shade val="51000"/>
                <a:satMod val="130000"/>
              </a:schemeClr>
            </a:gs>
            <a:gs pos="80000">
              <a:schemeClr val="accent4">
                <a:hueOff val="-3652993"/>
                <a:satOff val="22008"/>
                <a:lumOff val="1764"/>
                <a:alphaOff val="0"/>
                <a:shade val="93000"/>
                <a:satMod val="130000"/>
              </a:schemeClr>
            </a:gs>
            <a:gs pos="100000">
              <a:schemeClr val="accent4">
                <a:hueOff val="-3652993"/>
                <a:satOff val="22008"/>
                <a:lumOff val="176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5010088" y="3979090"/>
        <a:ext cx="670670" cy="770885"/>
      </dsp:txXfrm>
    </dsp:sp>
    <dsp:sp modelId="{125889D7-FB44-4A5C-A310-2DF152C33FA4}">
      <dsp:nvSpPr>
        <dsp:cNvPr id="0" name=""/>
        <dsp:cNvSpPr/>
      </dsp:nvSpPr>
      <dsp:spPr>
        <a:xfrm rot="5400000">
          <a:off x="4261330" y="4827960"/>
          <a:ext cx="1119931" cy="974340"/>
        </a:xfrm>
        <a:prstGeom prst="hexagon">
          <a:avLst>
            <a:gd name="adj" fmla="val 25000"/>
            <a:gd name="vf" fmla="val 115470"/>
          </a:avLst>
        </a:prstGeom>
        <a:gradFill rotWithShape="0">
          <a:gsLst>
            <a:gs pos="0">
              <a:schemeClr val="accent4">
                <a:hueOff val="-4058882"/>
                <a:satOff val="24454"/>
                <a:lumOff val="1960"/>
                <a:alphaOff val="0"/>
                <a:shade val="51000"/>
                <a:satMod val="130000"/>
              </a:schemeClr>
            </a:gs>
            <a:gs pos="80000">
              <a:schemeClr val="accent4">
                <a:hueOff val="-4058882"/>
                <a:satOff val="24454"/>
                <a:lumOff val="1960"/>
                <a:alphaOff val="0"/>
                <a:shade val="93000"/>
                <a:satMod val="130000"/>
              </a:schemeClr>
            </a:gs>
            <a:gs pos="100000">
              <a:schemeClr val="accent4">
                <a:hueOff val="-4058882"/>
                <a:satOff val="24454"/>
                <a:lumOff val="196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he-IL" sz="1000" kern="1200" dirty="0" smtClean="0"/>
            <a:t>1498 – גירוש יהודי פרובנס</a:t>
          </a:r>
          <a:endParaRPr lang="en-US" sz="1000" kern="1200" dirty="0"/>
        </a:p>
      </dsp:txBody>
      <dsp:txXfrm rot="-5400000">
        <a:off x="4485960" y="4929688"/>
        <a:ext cx="670670" cy="770885"/>
      </dsp:txXfrm>
    </dsp:sp>
    <dsp:sp modelId="{203AB446-68F5-460B-BAFB-B94B3634872C}">
      <dsp:nvSpPr>
        <dsp:cNvPr id="0" name=""/>
        <dsp:cNvSpPr/>
      </dsp:nvSpPr>
      <dsp:spPr>
        <a:xfrm>
          <a:off x="5338032" y="4979151"/>
          <a:ext cx="1249843" cy="67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he-IL" sz="1000" kern="1200" dirty="0" smtClean="0"/>
            <a:t>(1501 – תחילת האכיפה בפועל)</a:t>
          </a:r>
          <a:endParaRPr lang="en-US" sz="1000" kern="1200" dirty="0"/>
        </a:p>
      </dsp:txBody>
      <dsp:txXfrm>
        <a:off x="5338032" y="4979151"/>
        <a:ext cx="1249843" cy="671958"/>
      </dsp:txXfrm>
    </dsp:sp>
    <dsp:sp modelId="{B5A2BEC4-0AF9-4BD4-95A6-D5C129629FF2}">
      <dsp:nvSpPr>
        <dsp:cNvPr id="0" name=""/>
        <dsp:cNvSpPr/>
      </dsp:nvSpPr>
      <dsp:spPr>
        <a:xfrm rot="5400000">
          <a:off x="3209042" y="4827960"/>
          <a:ext cx="1119931" cy="974340"/>
        </a:xfrm>
        <a:prstGeom prst="hexagon">
          <a:avLst>
            <a:gd name="adj" fmla="val 25000"/>
            <a:gd name="vf" fmla="val 11547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433672" y="4929688"/>
        <a:ext cx="670670" cy="770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23813-FD08-4A52-A9CF-9E131A4011AA}">
      <dsp:nvSpPr>
        <dsp:cNvPr id="0" name=""/>
        <dsp:cNvSpPr/>
      </dsp:nvSpPr>
      <dsp:spPr>
        <a:xfrm>
          <a:off x="1887" y="349851"/>
          <a:ext cx="1650797" cy="660318"/>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33338" bIns="66675" numCol="1" spcCol="1270" anchor="ctr" anchorCtr="0">
          <a:noAutofit/>
        </a:bodyPr>
        <a:lstStyle/>
        <a:p>
          <a:pPr lvl="0" algn="ctr" defTabSz="1111250">
            <a:lnSpc>
              <a:spcPct val="90000"/>
            </a:lnSpc>
            <a:spcBef>
              <a:spcPct val="0"/>
            </a:spcBef>
            <a:spcAft>
              <a:spcPct val="35000"/>
            </a:spcAft>
          </a:pPr>
          <a:r>
            <a:rPr lang="en-US" sz="2500" kern="1200" dirty="0" err="1" smtClean="0"/>
            <a:t>emet</a:t>
          </a:r>
          <a:endParaRPr lang="en-US" sz="2500" kern="1200" dirty="0"/>
        </a:p>
      </dsp:txBody>
      <dsp:txXfrm>
        <a:off x="1887" y="349851"/>
        <a:ext cx="1485718" cy="660318"/>
      </dsp:txXfrm>
    </dsp:sp>
    <dsp:sp modelId="{76349DD4-0F75-4580-8BDD-8ADDAB32B5CF}">
      <dsp:nvSpPr>
        <dsp:cNvPr id="0" name=""/>
        <dsp:cNvSpPr/>
      </dsp:nvSpPr>
      <dsp:spPr>
        <a:xfrm>
          <a:off x="1322525" y="349851"/>
          <a:ext cx="1650797" cy="660318"/>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013" tIns="66675" rIns="33338" bIns="66675" numCol="1" spcCol="1270" anchor="ctr" anchorCtr="0">
          <a:noAutofit/>
        </a:bodyPr>
        <a:lstStyle/>
        <a:p>
          <a:pPr lvl="0" algn="ctr" defTabSz="1111250">
            <a:lnSpc>
              <a:spcPct val="90000"/>
            </a:lnSpc>
            <a:spcBef>
              <a:spcPct val="0"/>
            </a:spcBef>
            <a:spcAft>
              <a:spcPct val="35000"/>
            </a:spcAft>
          </a:pPr>
          <a:r>
            <a:rPr lang="en-US" sz="2500" kern="1200" dirty="0" err="1" smtClean="0"/>
            <a:t>emeth</a:t>
          </a:r>
          <a:endParaRPr lang="en-US" sz="2500" kern="1200" dirty="0"/>
        </a:p>
      </dsp:txBody>
      <dsp:txXfrm>
        <a:off x="1652684" y="349851"/>
        <a:ext cx="990479" cy="660318"/>
      </dsp:txXfrm>
    </dsp:sp>
    <dsp:sp modelId="{8EE672B4-1B56-43E4-93D5-4FBA8BCF8DB6}">
      <dsp:nvSpPr>
        <dsp:cNvPr id="0" name=""/>
        <dsp:cNvSpPr/>
      </dsp:nvSpPr>
      <dsp:spPr>
        <a:xfrm>
          <a:off x="2643163" y="349851"/>
          <a:ext cx="1650797" cy="660318"/>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013" tIns="66675" rIns="33338" bIns="66675" numCol="1" spcCol="1270" anchor="ctr" anchorCtr="0">
          <a:noAutofit/>
        </a:bodyPr>
        <a:lstStyle/>
        <a:p>
          <a:pPr lvl="0" algn="ctr" defTabSz="1111250">
            <a:lnSpc>
              <a:spcPct val="90000"/>
            </a:lnSpc>
            <a:spcBef>
              <a:spcPct val="0"/>
            </a:spcBef>
            <a:spcAft>
              <a:spcPct val="35000"/>
            </a:spcAft>
          </a:pPr>
          <a:r>
            <a:rPr lang="en-US" sz="2500" kern="1200" dirty="0" err="1" smtClean="0"/>
            <a:t>emef</a:t>
          </a:r>
          <a:endParaRPr lang="en-US" sz="2500" kern="1200" dirty="0"/>
        </a:p>
      </dsp:txBody>
      <dsp:txXfrm>
        <a:off x="2973322" y="349851"/>
        <a:ext cx="990479" cy="6603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23813-FD08-4A52-A9CF-9E131A4011AA}">
      <dsp:nvSpPr>
        <dsp:cNvPr id="0" name=""/>
        <dsp:cNvSpPr/>
      </dsp:nvSpPr>
      <dsp:spPr>
        <a:xfrm>
          <a:off x="1887" y="349851"/>
          <a:ext cx="1650797" cy="660318"/>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33338" bIns="66675" numCol="1" spcCol="1270" anchor="ctr" anchorCtr="0">
          <a:noAutofit/>
        </a:bodyPr>
        <a:lstStyle/>
        <a:p>
          <a:pPr lvl="0" algn="ctr" defTabSz="1111250">
            <a:lnSpc>
              <a:spcPct val="90000"/>
            </a:lnSpc>
            <a:spcBef>
              <a:spcPct val="0"/>
            </a:spcBef>
            <a:spcAft>
              <a:spcPct val="35000"/>
            </a:spcAft>
          </a:pPr>
          <a:r>
            <a:rPr lang="en-US" sz="2500" kern="1200" dirty="0" err="1" smtClean="0"/>
            <a:t>israel</a:t>
          </a:r>
          <a:endParaRPr lang="en-US" sz="2500" kern="1200" dirty="0"/>
        </a:p>
      </dsp:txBody>
      <dsp:txXfrm>
        <a:off x="1887" y="349851"/>
        <a:ext cx="1485718" cy="660318"/>
      </dsp:txXfrm>
    </dsp:sp>
    <dsp:sp modelId="{76349DD4-0F75-4580-8BDD-8ADDAB32B5CF}">
      <dsp:nvSpPr>
        <dsp:cNvPr id="0" name=""/>
        <dsp:cNvSpPr/>
      </dsp:nvSpPr>
      <dsp:spPr>
        <a:xfrm>
          <a:off x="1322525" y="349851"/>
          <a:ext cx="1650797" cy="660318"/>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013" tIns="66675" rIns="33338" bIns="66675" numCol="1" spcCol="1270" anchor="ctr" anchorCtr="0">
          <a:noAutofit/>
        </a:bodyPr>
        <a:lstStyle/>
        <a:p>
          <a:pPr lvl="0" algn="ctr" defTabSz="1111250">
            <a:lnSpc>
              <a:spcPct val="90000"/>
            </a:lnSpc>
            <a:spcBef>
              <a:spcPct val="0"/>
            </a:spcBef>
            <a:spcAft>
              <a:spcPct val="35000"/>
            </a:spcAft>
          </a:pPr>
          <a:r>
            <a:rPr lang="en-US" sz="2500" kern="1200" dirty="0" err="1" smtClean="0"/>
            <a:t>ithrael</a:t>
          </a:r>
          <a:endParaRPr lang="en-US" sz="2500" kern="1200" dirty="0"/>
        </a:p>
      </dsp:txBody>
      <dsp:txXfrm>
        <a:off x="1652684" y="349851"/>
        <a:ext cx="990479" cy="660318"/>
      </dsp:txXfrm>
    </dsp:sp>
    <dsp:sp modelId="{8EE672B4-1B56-43E4-93D5-4FBA8BCF8DB6}">
      <dsp:nvSpPr>
        <dsp:cNvPr id="0" name=""/>
        <dsp:cNvSpPr/>
      </dsp:nvSpPr>
      <dsp:spPr>
        <a:xfrm>
          <a:off x="2643163" y="349851"/>
          <a:ext cx="1650797" cy="660318"/>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013" tIns="66675" rIns="33338" bIns="66675" numCol="1" spcCol="1270" anchor="ctr" anchorCtr="0">
          <a:noAutofit/>
        </a:bodyPr>
        <a:lstStyle/>
        <a:p>
          <a:pPr lvl="0" algn="ctr" defTabSz="1111250">
            <a:lnSpc>
              <a:spcPct val="90000"/>
            </a:lnSpc>
            <a:spcBef>
              <a:spcPct val="0"/>
            </a:spcBef>
            <a:spcAft>
              <a:spcPct val="35000"/>
            </a:spcAft>
          </a:pPr>
          <a:r>
            <a:rPr lang="en-US" sz="2500" kern="1200" dirty="0" err="1" smtClean="0"/>
            <a:t>ifrael</a:t>
          </a:r>
          <a:endParaRPr lang="en-US" sz="2500" kern="1200" dirty="0"/>
        </a:p>
      </dsp:txBody>
      <dsp:txXfrm>
        <a:off x="2973322" y="349851"/>
        <a:ext cx="990479" cy="6603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23813-FD08-4A52-A9CF-9E131A4011AA}">
      <dsp:nvSpPr>
        <dsp:cNvPr id="0" name=""/>
        <dsp:cNvSpPr/>
      </dsp:nvSpPr>
      <dsp:spPr>
        <a:xfrm>
          <a:off x="1887" y="349851"/>
          <a:ext cx="1650797" cy="660318"/>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66675" rIns="33338" bIns="66675" numCol="1" spcCol="1270" anchor="ctr" anchorCtr="0">
          <a:noAutofit/>
        </a:bodyPr>
        <a:lstStyle/>
        <a:p>
          <a:pPr lvl="0" algn="ctr" defTabSz="1111250">
            <a:lnSpc>
              <a:spcPct val="90000"/>
            </a:lnSpc>
            <a:spcBef>
              <a:spcPct val="0"/>
            </a:spcBef>
            <a:spcAft>
              <a:spcPct val="35000"/>
            </a:spcAft>
          </a:pPr>
          <a:r>
            <a:rPr lang="en-US" sz="2500" kern="1200" dirty="0" err="1" smtClean="0"/>
            <a:t>zonah</a:t>
          </a:r>
          <a:endParaRPr lang="en-US" sz="2500" kern="1200" dirty="0"/>
        </a:p>
      </dsp:txBody>
      <dsp:txXfrm>
        <a:off x="1887" y="349851"/>
        <a:ext cx="1485718" cy="660318"/>
      </dsp:txXfrm>
    </dsp:sp>
    <dsp:sp modelId="{76349DD4-0F75-4580-8BDD-8ADDAB32B5CF}">
      <dsp:nvSpPr>
        <dsp:cNvPr id="0" name=""/>
        <dsp:cNvSpPr/>
      </dsp:nvSpPr>
      <dsp:spPr>
        <a:xfrm>
          <a:off x="1322525" y="349851"/>
          <a:ext cx="1650797" cy="660318"/>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013" tIns="66675" rIns="33338" bIns="66675" numCol="1" spcCol="1270" anchor="ctr" anchorCtr="0">
          <a:noAutofit/>
        </a:bodyPr>
        <a:lstStyle/>
        <a:p>
          <a:pPr lvl="0" algn="ctr" defTabSz="1111250">
            <a:lnSpc>
              <a:spcPct val="90000"/>
            </a:lnSpc>
            <a:spcBef>
              <a:spcPct val="0"/>
            </a:spcBef>
            <a:spcAft>
              <a:spcPct val="35000"/>
            </a:spcAft>
          </a:pPr>
          <a:r>
            <a:rPr lang="vi-VN" sz="2500" kern="1200" dirty="0" smtClean="0"/>
            <a:t>đ</a:t>
          </a:r>
          <a:r>
            <a:rPr lang="en-US" sz="2500" kern="1200" dirty="0" err="1" smtClean="0"/>
            <a:t>onah</a:t>
          </a:r>
          <a:endParaRPr lang="en-US" sz="2500" kern="1200" dirty="0"/>
        </a:p>
      </dsp:txBody>
      <dsp:txXfrm>
        <a:off x="1652684" y="349851"/>
        <a:ext cx="990479" cy="660318"/>
      </dsp:txXfrm>
    </dsp:sp>
    <dsp:sp modelId="{8EE672B4-1B56-43E4-93D5-4FBA8BCF8DB6}">
      <dsp:nvSpPr>
        <dsp:cNvPr id="0" name=""/>
        <dsp:cNvSpPr/>
      </dsp:nvSpPr>
      <dsp:spPr>
        <a:xfrm>
          <a:off x="2643163" y="349851"/>
          <a:ext cx="1650797" cy="660318"/>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0013" tIns="66675" rIns="33338" bIns="66675" numCol="1" spcCol="1270" anchor="ctr" anchorCtr="0">
          <a:noAutofit/>
        </a:bodyPr>
        <a:lstStyle/>
        <a:p>
          <a:pPr lvl="0" algn="ctr" defTabSz="1111250">
            <a:lnSpc>
              <a:spcPct val="90000"/>
            </a:lnSpc>
            <a:spcBef>
              <a:spcPct val="0"/>
            </a:spcBef>
            <a:spcAft>
              <a:spcPct val="35000"/>
            </a:spcAft>
          </a:pPr>
          <a:r>
            <a:rPr lang="en-US" sz="2500" kern="1200" dirty="0" err="1" smtClean="0"/>
            <a:t>vonah</a:t>
          </a:r>
          <a:endParaRPr lang="en-US" sz="2500" kern="1200" dirty="0"/>
        </a:p>
      </dsp:txBody>
      <dsp:txXfrm>
        <a:off x="2973322" y="349851"/>
        <a:ext cx="990479" cy="6603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23813-FD08-4A52-A9CF-9E131A4011AA}">
      <dsp:nvSpPr>
        <dsp:cNvPr id="0" name=""/>
        <dsp:cNvSpPr/>
      </dsp:nvSpPr>
      <dsp:spPr>
        <a:xfrm>
          <a:off x="1887" y="349851"/>
          <a:ext cx="1650797" cy="660318"/>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US" sz="2000" kern="1200" dirty="0" smtClean="0"/>
            <a:t>mamzer</a:t>
          </a:r>
          <a:endParaRPr lang="en-US" sz="2000" kern="1200" dirty="0"/>
        </a:p>
      </dsp:txBody>
      <dsp:txXfrm>
        <a:off x="1887" y="349851"/>
        <a:ext cx="1485718" cy="660318"/>
      </dsp:txXfrm>
    </dsp:sp>
    <dsp:sp modelId="{76349DD4-0F75-4580-8BDD-8ADDAB32B5CF}">
      <dsp:nvSpPr>
        <dsp:cNvPr id="0" name=""/>
        <dsp:cNvSpPr/>
      </dsp:nvSpPr>
      <dsp:spPr>
        <a:xfrm>
          <a:off x="1322525" y="349851"/>
          <a:ext cx="1650797" cy="660318"/>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kern="1200" dirty="0" smtClean="0"/>
            <a:t>mam</a:t>
          </a:r>
          <a:r>
            <a:rPr lang="vi-VN" sz="2000" kern="1200" dirty="0" smtClean="0"/>
            <a:t>đ</a:t>
          </a:r>
          <a:r>
            <a:rPr lang="en-US" sz="2000" kern="1200" dirty="0" err="1" smtClean="0"/>
            <a:t>er</a:t>
          </a:r>
          <a:endParaRPr lang="en-US" sz="2000" kern="1200" dirty="0"/>
        </a:p>
      </dsp:txBody>
      <dsp:txXfrm>
        <a:off x="1652684" y="349851"/>
        <a:ext cx="990479" cy="660318"/>
      </dsp:txXfrm>
    </dsp:sp>
    <dsp:sp modelId="{8EE672B4-1B56-43E4-93D5-4FBA8BCF8DB6}">
      <dsp:nvSpPr>
        <dsp:cNvPr id="0" name=""/>
        <dsp:cNvSpPr/>
      </dsp:nvSpPr>
      <dsp:spPr>
        <a:xfrm>
          <a:off x="2643163" y="349851"/>
          <a:ext cx="1650797" cy="660318"/>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kern="1200" dirty="0" err="1" smtClean="0"/>
            <a:t>mamver</a:t>
          </a:r>
          <a:endParaRPr lang="en-US" sz="2000" kern="1200" dirty="0"/>
        </a:p>
      </dsp:txBody>
      <dsp:txXfrm>
        <a:off x="2973322" y="349851"/>
        <a:ext cx="990479" cy="660318"/>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DA6E29BB-E8CF-4006-9AD9-6F0E91230D2E}" type="datetimeFigureOut">
              <a:rPr lang="es-ES"/>
              <a:pPr>
                <a:defRPr/>
              </a:pPr>
              <a:t>09/05/2012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84DDCC7-69F6-4715-AE46-389A75F9D0B4}" type="slidenum">
              <a:rPr lang="es-ES"/>
              <a:pPr>
                <a:defRPr/>
              </a:pPr>
              <a:t>‹#›</a:t>
            </a:fld>
            <a:endParaRPr lang="es-ES" dirty="0"/>
          </a:p>
        </p:txBody>
      </p:sp>
    </p:spTree>
    <p:extLst>
      <p:ext uri="{BB962C8B-B14F-4D97-AF65-F5344CB8AC3E}">
        <p14:creationId xmlns:p14="http://schemas.microsoft.com/office/powerpoint/2010/main" val="2988903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50A56697-A3AC-4802-BBAC-29942B69BFF1}" type="datetimeFigureOut">
              <a:rPr lang="es-ES"/>
              <a:pPr>
                <a:defRPr/>
              </a:pPr>
              <a:t>09/05/2012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B93C5E0-E1E3-41B8-8EF5-9062EA64A484}" type="slidenum">
              <a:rPr lang="es-ES"/>
              <a:pPr>
                <a:defRPr/>
              </a:pPr>
              <a:t>‹#›</a:t>
            </a:fld>
            <a:endParaRPr lang="es-ES" dirty="0"/>
          </a:p>
        </p:txBody>
      </p:sp>
    </p:spTree>
    <p:extLst>
      <p:ext uri="{BB962C8B-B14F-4D97-AF65-F5344CB8AC3E}">
        <p14:creationId xmlns:p14="http://schemas.microsoft.com/office/powerpoint/2010/main" val="1103361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7D68714-F9E5-46BE-9A83-BA5A415ACD13}" type="datetimeFigureOut">
              <a:rPr lang="es-ES"/>
              <a:pPr>
                <a:defRPr/>
              </a:pPr>
              <a:t>09/05/2012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011120B-82A7-437C-A030-D9EB6B639E75}" type="slidenum">
              <a:rPr lang="es-ES"/>
              <a:pPr>
                <a:defRPr/>
              </a:pPr>
              <a:t>‹#›</a:t>
            </a:fld>
            <a:endParaRPr lang="es-ES" dirty="0"/>
          </a:p>
        </p:txBody>
      </p:sp>
    </p:spTree>
    <p:extLst>
      <p:ext uri="{BB962C8B-B14F-4D97-AF65-F5344CB8AC3E}">
        <p14:creationId xmlns:p14="http://schemas.microsoft.com/office/powerpoint/2010/main" val="1006108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B801367-E2BB-47B9-93E1-CAB13EEF40C3}" type="datetimeFigureOut">
              <a:rPr lang="es-ES"/>
              <a:pPr>
                <a:defRPr/>
              </a:pPr>
              <a:t>09/05/2012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F88AE7E-CD74-4A5E-AC9F-A282BFA258A1}" type="slidenum">
              <a:rPr lang="es-ES"/>
              <a:pPr>
                <a:defRPr/>
              </a:pPr>
              <a:t>‹#›</a:t>
            </a:fld>
            <a:endParaRPr lang="es-ES" dirty="0"/>
          </a:p>
        </p:txBody>
      </p:sp>
    </p:spTree>
    <p:extLst>
      <p:ext uri="{BB962C8B-B14F-4D97-AF65-F5344CB8AC3E}">
        <p14:creationId xmlns:p14="http://schemas.microsoft.com/office/powerpoint/2010/main" val="344194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C0711B6E-FC59-4584-8552-DEA952683A4C}" type="datetimeFigureOut">
              <a:rPr lang="es-ES"/>
              <a:pPr>
                <a:defRPr/>
              </a:pPr>
              <a:t>09/05/2012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BFE4D11-5D71-4C4F-AD62-ED5C08B328D6}" type="slidenum">
              <a:rPr lang="es-ES"/>
              <a:pPr>
                <a:defRPr/>
              </a:pPr>
              <a:t>‹#›</a:t>
            </a:fld>
            <a:endParaRPr lang="es-ES" dirty="0"/>
          </a:p>
        </p:txBody>
      </p:sp>
    </p:spTree>
    <p:extLst>
      <p:ext uri="{BB962C8B-B14F-4D97-AF65-F5344CB8AC3E}">
        <p14:creationId xmlns:p14="http://schemas.microsoft.com/office/powerpoint/2010/main" val="169167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391588F2-E6C7-4A98-8A61-074E4E1C7D83}" type="datetimeFigureOut">
              <a:rPr lang="es-ES"/>
              <a:pPr>
                <a:defRPr/>
              </a:pPr>
              <a:t>09/05/2012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644F6F0-0921-4234-ADD0-2C2E4BB0B79B}" type="slidenum">
              <a:rPr lang="es-ES"/>
              <a:pPr>
                <a:defRPr/>
              </a:pPr>
              <a:t>‹#›</a:t>
            </a:fld>
            <a:endParaRPr lang="es-ES" dirty="0"/>
          </a:p>
        </p:txBody>
      </p:sp>
    </p:spTree>
    <p:extLst>
      <p:ext uri="{BB962C8B-B14F-4D97-AF65-F5344CB8AC3E}">
        <p14:creationId xmlns:p14="http://schemas.microsoft.com/office/powerpoint/2010/main" val="325521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DFE49682-AF19-40D9-8DCF-45207FC735B7}" type="datetimeFigureOut">
              <a:rPr lang="es-ES"/>
              <a:pPr>
                <a:defRPr/>
              </a:pPr>
              <a:t>09/05/2012</a:t>
            </a:fld>
            <a:endParaRPr lang="es-ES" dirty="0"/>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B9B59CC2-6294-4BA1-97E5-6BD5728BC8E8}" type="slidenum">
              <a:rPr lang="es-ES"/>
              <a:pPr>
                <a:defRPr/>
              </a:pPr>
              <a:t>‹#›</a:t>
            </a:fld>
            <a:endParaRPr lang="es-ES" dirty="0"/>
          </a:p>
        </p:txBody>
      </p:sp>
    </p:spTree>
    <p:extLst>
      <p:ext uri="{BB962C8B-B14F-4D97-AF65-F5344CB8AC3E}">
        <p14:creationId xmlns:p14="http://schemas.microsoft.com/office/powerpoint/2010/main" val="188343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6B168A23-BAF3-4938-8A57-817E070F6FFB}" type="datetimeFigureOut">
              <a:rPr lang="es-ES"/>
              <a:pPr>
                <a:defRPr/>
              </a:pPr>
              <a:t>09/05/2012</a:t>
            </a:fld>
            <a:endParaRPr lang="es-ES" dirty="0"/>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62C9E6CE-D569-4DD3-B87A-19C81B09DC63}" type="slidenum">
              <a:rPr lang="es-ES"/>
              <a:pPr>
                <a:defRPr/>
              </a:pPr>
              <a:t>‹#›</a:t>
            </a:fld>
            <a:endParaRPr lang="es-ES" dirty="0"/>
          </a:p>
        </p:txBody>
      </p:sp>
    </p:spTree>
    <p:extLst>
      <p:ext uri="{BB962C8B-B14F-4D97-AF65-F5344CB8AC3E}">
        <p14:creationId xmlns:p14="http://schemas.microsoft.com/office/powerpoint/2010/main" val="3411870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6F75D47-D64A-417E-BBD7-5E46F6652DA6}" type="datetimeFigureOut">
              <a:rPr lang="es-ES"/>
              <a:pPr>
                <a:defRPr/>
              </a:pPr>
              <a:t>09/05/2012</a:t>
            </a:fld>
            <a:endParaRPr lang="es-ES" dirty="0"/>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C19F4E3A-2870-4E75-B7FC-53A3E13DFC8C}" type="slidenum">
              <a:rPr lang="es-ES"/>
              <a:pPr>
                <a:defRPr/>
              </a:pPr>
              <a:t>‹#›</a:t>
            </a:fld>
            <a:endParaRPr lang="es-ES" dirty="0"/>
          </a:p>
        </p:txBody>
      </p:sp>
    </p:spTree>
    <p:extLst>
      <p:ext uri="{BB962C8B-B14F-4D97-AF65-F5344CB8AC3E}">
        <p14:creationId xmlns:p14="http://schemas.microsoft.com/office/powerpoint/2010/main" val="915569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025ED80E-72F0-4F85-AE95-19F5EB83F3D1}" type="datetimeFigureOut">
              <a:rPr lang="es-ES"/>
              <a:pPr>
                <a:defRPr/>
              </a:pPr>
              <a:t>09/05/2012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B38FA81F-6A29-4B36-8163-215EEB7D05F3}" type="slidenum">
              <a:rPr lang="es-ES"/>
              <a:pPr>
                <a:defRPr/>
              </a:pPr>
              <a:t>‹#›</a:t>
            </a:fld>
            <a:endParaRPr lang="es-ES" dirty="0"/>
          </a:p>
        </p:txBody>
      </p:sp>
    </p:spTree>
    <p:extLst>
      <p:ext uri="{BB962C8B-B14F-4D97-AF65-F5344CB8AC3E}">
        <p14:creationId xmlns:p14="http://schemas.microsoft.com/office/powerpoint/2010/main" val="3085017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2BB56C0-C355-4D69-8EE1-462693381D03}" type="datetimeFigureOut">
              <a:rPr lang="es-ES"/>
              <a:pPr>
                <a:defRPr/>
              </a:pPr>
              <a:t>09/05/2012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E949039-936A-4825-A375-100B39ABAC44}" type="slidenum">
              <a:rPr lang="es-ES"/>
              <a:pPr>
                <a:defRPr/>
              </a:pPr>
              <a:t>‹#›</a:t>
            </a:fld>
            <a:endParaRPr lang="es-ES" dirty="0"/>
          </a:p>
        </p:txBody>
      </p:sp>
    </p:spTree>
    <p:extLst>
      <p:ext uri="{BB962C8B-B14F-4D97-AF65-F5344CB8AC3E}">
        <p14:creationId xmlns:p14="http://schemas.microsoft.com/office/powerpoint/2010/main" val="3251979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AF8D48B-D3D8-4094-B1C8-DE97AF1685E5}" type="datetimeFigureOut">
              <a:rPr lang="es-ES"/>
              <a:pPr>
                <a:defRPr/>
              </a:pPr>
              <a:t>09/05/2012</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3B30309-5595-4102-810D-010CA8147AC4}" type="slidenum">
              <a:rPr lang="es-ES"/>
              <a:pPr>
                <a:defRPr/>
              </a:pPr>
              <a:t>‹#›</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diagramQuickStyle" Target="../diagrams/quickStyle1.xml"/><Relationship Id="rId5" Type="http://schemas.openxmlformats.org/officeDocument/2006/relationships/image" Target="../media/image9.png"/><Relationship Id="rId10" Type="http://schemas.openxmlformats.org/officeDocument/2006/relationships/diagramLayout" Target="../diagrams/layout1.xml"/><Relationship Id="rId4" Type="http://schemas.openxmlformats.org/officeDocument/2006/relationships/image" Target="../media/image8.png"/><Relationship Id="rId9"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 Type="http://schemas.openxmlformats.org/officeDocument/2006/relationships/image" Target="../media/image7.png"/><Relationship Id="rId21" Type="http://schemas.openxmlformats.org/officeDocument/2006/relationships/diagramQuickStyle" Target="../diagrams/quickStyle4.xml"/><Relationship Id="rId7" Type="http://schemas.openxmlformats.org/officeDocument/2006/relationships/image" Target="../media/image11.png"/><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2" Type="http://schemas.openxmlformats.org/officeDocument/2006/relationships/image" Target="../media/image6.png"/><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diagramQuickStyle" Target="../diagrams/quickStyle2.xml"/><Relationship Id="rId24" Type="http://schemas.openxmlformats.org/officeDocument/2006/relationships/diagramData" Target="../diagrams/data5.xml"/><Relationship Id="rId5" Type="http://schemas.openxmlformats.org/officeDocument/2006/relationships/image" Target="../media/image9.png"/><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image" Target="../media/image8.png"/><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pn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1 Título"/>
          <p:cNvSpPr txBox="1">
            <a:spLocks/>
          </p:cNvSpPr>
          <p:nvPr/>
        </p:nvSpPr>
        <p:spPr>
          <a:xfrm>
            <a:off x="398463" y="628650"/>
            <a:ext cx="4521200" cy="863600"/>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rtl="1">
              <a:lnSpc>
                <a:spcPts val="5763"/>
              </a:lnSpc>
            </a:pPr>
            <a:r>
              <a:rPr lang="he-IL" sz="6200" b="1" dirty="0" smtClean="0">
                <a:solidFill>
                  <a:srgbClr val="404040"/>
                </a:solidFill>
                <a:latin typeface="DL Guznik Black" pitchFamily="2" charset="-79"/>
                <a:cs typeface="DL Guznik Black" pitchFamily="2" charset="-79"/>
              </a:rPr>
              <a:t>לשונות </a:t>
            </a:r>
            <a:r>
              <a:rPr lang="he-IL" sz="6200" b="1" dirty="0" smtClean="0">
                <a:solidFill>
                  <a:srgbClr val="0EB1E7"/>
                </a:solidFill>
                <a:latin typeface="DL Guznik Black" pitchFamily="2" charset="-79"/>
                <a:cs typeface="DL Guznik Black" pitchFamily="2" charset="-79"/>
              </a:rPr>
              <a:t>היהודים</a:t>
            </a:r>
            <a:endParaRPr lang="es-HN" sz="6200" b="1" dirty="0">
              <a:solidFill>
                <a:srgbClr val="0EB1E7"/>
              </a:solidFill>
              <a:latin typeface="Gisha" pitchFamily="34" charset="-79"/>
              <a:cs typeface="DL Guznik Black" pitchFamily="2" charset="-79"/>
            </a:endParaRPr>
          </a:p>
        </p:txBody>
      </p:sp>
      <p:sp>
        <p:nvSpPr>
          <p:cNvPr id="5" name="2 Marcador de contenido"/>
          <p:cNvSpPr txBox="1">
            <a:spLocks/>
          </p:cNvSpPr>
          <p:nvPr/>
        </p:nvSpPr>
        <p:spPr>
          <a:xfrm>
            <a:off x="971600" y="2357438"/>
            <a:ext cx="3492500" cy="863600"/>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rtl="1" fontAlgn="auto">
              <a:spcAft>
                <a:spcPts val="0"/>
              </a:spcAft>
              <a:defRPr/>
            </a:pPr>
            <a:r>
              <a:rPr lang="he-IL" sz="1200" dirty="0" smtClean="0">
                <a:solidFill>
                  <a:schemeClr val="tx1">
                    <a:lumMod val="50000"/>
                    <a:lumOff val="50000"/>
                  </a:schemeClr>
                </a:solidFill>
                <a:latin typeface="Gisha" pitchFamily="34" charset="-79"/>
                <a:cs typeface="Gisha" pitchFamily="34" charset="-79"/>
              </a:rPr>
              <a:t>אלא אם צוין אחרת, כל הזכויות שמורות לאור</a:t>
            </a:r>
            <a:r>
              <a:rPr lang="he-IL" sz="1200" dirty="0" smtClean="0">
                <a:solidFill>
                  <a:schemeClr val="tx1">
                    <a:lumMod val="50000"/>
                    <a:lumOff val="50000"/>
                  </a:schemeClr>
                </a:solidFill>
                <a:latin typeface="Gisha" pitchFamily="34" charset="-79"/>
              </a:rPr>
              <a:t>־</a:t>
            </a:r>
            <a:r>
              <a:rPr lang="he-IL" sz="1200" dirty="0" smtClean="0">
                <a:solidFill>
                  <a:schemeClr val="tx1">
                    <a:lumMod val="50000"/>
                    <a:lumOff val="50000"/>
                  </a:schemeClr>
                </a:solidFill>
                <a:latin typeface="Gisha" pitchFamily="34" charset="-79"/>
                <a:cs typeface="Gisha" pitchFamily="34" charset="-79"/>
              </a:rPr>
              <a:t>אל ביילינסון. סיכום ההרצאה זמין גם באתר הקורס.</a:t>
            </a:r>
            <a:endParaRPr lang="es-ES" sz="1200" dirty="0">
              <a:solidFill>
                <a:schemeClr val="tx1">
                  <a:lumMod val="50000"/>
                  <a:lumOff val="50000"/>
                </a:schemeClr>
              </a:solidFill>
              <a:latin typeface="Gisha" pitchFamily="34" charset="-79"/>
              <a:cs typeface="Gisha" pitchFamily="34" charset="-79"/>
            </a:endParaRPr>
          </a:p>
        </p:txBody>
      </p:sp>
      <p:sp>
        <p:nvSpPr>
          <p:cNvPr id="6" name="1 Título"/>
          <p:cNvSpPr txBox="1">
            <a:spLocks/>
          </p:cNvSpPr>
          <p:nvPr/>
        </p:nvSpPr>
        <p:spPr>
          <a:xfrm>
            <a:off x="395288" y="1143000"/>
            <a:ext cx="4524375"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fontAlgn="auto">
              <a:lnSpc>
                <a:spcPts val="5760"/>
              </a:lnSpc>
              <a:spcBef>
                <a:spcPts val="0"/>
              </a:spcBef>
              <a:spcAft>
                <a:spcPts val="0"/>
              </a:spcAft>
              <a:defRPr/>
            </a:pPr>
            <a:r>
              <a:rPr lang="he-IL" b="1" dirty="0" smtClean="0">
                <a:solidFill>
                  <a:srgbClr val="0EB1E7"/>
                </a:solidFill>
                <a:latin typeface="Rockwell" pitchFamily="18" charset="0"/>
                <a:cs typeface="DL Adva" pitchFamily="82" charset="-79"/>
              </a:rPr>
              <a:t>אור</a:t>
            </a:r>
            <a:r>
              <a:rPr lang="he-IL" b="1" dirty="0" smtClean="0">
                <a:solidFill>
                  <a:srgbClr val="0EB1E7"/>
                </a:solidFill>
                <a:latin typeface="Rockwell" pitchFamily="18" charset="0"/>
                <a:cs typeface="+mn-cs"/>
              </a:rPr>
              <a:t>־</a:t>
            </a:r>
            <a:r>
              <a:rPr lang="he-IL" b="1" dirty="0" smtClean="0">
                <a:solidFill>
                  <a:srgbClr val="0EB1E7"/>
                </a:solidFill>
                <a:latin typeface="Rockwell" pitchFamily="18" charset="0"/>
                <a:cs typeface="DL Adva" pitchFamily="82" charset="-79"/>
              </a:rPr>
              <a:t>אל</a:t>
            </a:r>
            <a:r>
              <a:rPr lang="he-IL" b="1" dirty="0" smtClean="0">
                <a:solidFill>
                  <a:schemeClr val="tx1">
                    <a:lumMod val="75000"/>
                    <a:lumOff val="25000"/>
                  </a:schemeClr>
                </a:solidFill>
                <a:latin typeface="Rockwell" pitchFamily="18" charset="0"/>
                <a:cs typeface="DL Adva" pitchFamily="82" charset="-79"/>
              </a:rPr>
              <a:t> ביילינסון</a:t>
            </a:r>
            <a:endParaRPr lang="es-HN" b="1" dirty="0" smtClean="0">
              <a:solidFill>
                <a:schemeClr val="tx1">
                  <a:lumMod val="75000"/>
                  <a:lumOff val="25000"/>
                </a:schemeClr>
              </a:solidFill>
              <a:latin typeface="Rockwell" pitchFamily="18" charset="0"/>
              <a:cs typeface="DL Adva" pitchFamily="82" charset="-79"/>
            </a:endParaRPr>
          </a:p>
        </p:txBody>
      </p:sp>
      <p:sp>
        <p:nvSpPr>
          <p:cNvPr id="7" name="1 Título"/>
          <p:cNvSpPr txBox="1">
            <a:spLocks/>
          </p:cNvSpPr>
          <p:nvPr/>
        </p:nvSpPr>
        <p:spPr>
          <a:xfrm>
            <a:off x="539428" y="1560513"/>
            <a:ext cx="4392612" cy="863600"/>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rtl="1">
              <a:lnSpc>
                <a:spcPts val="5763"/>
              </a:lnSpc>
            </a:pPr>
            <a:r>
              <a:rPr lang="he-IL" sz="3700" b="1" dirty="0" smtClean="0">
                <a:solidFill>
                  <a:srgbClr val="404040"/>
                </a:solidFill>
                <a:latin typeface="Rockwell" pitchFamily="18" charset="0"/>
                <a:cs typeface="DL Adva" pitchFamily="82" charset="-79"/>
              </a:rPr>
              <a:t>מכללת אורנים, </a:t>
            </a:r>
            <a:r>
              <a:rPr lang="he-IL" sz="3700" b="1" dirty="0" smtClean="0">
                <a:solidFill>
                  <a:srgbClr val="0EB1E7"/>
                </a:solidFill>
                <a:latin typeface="Rockwell" pitchFamily="18" charset="0"/>
                <a:cs typeface="DL Adva" pitchFamily="82" charset="-79"/>
              </a:rPr>
              <a:t>תשע"ב</a:t>
            </a:r>
            <a:endParaRPr lang="es-HN" sz="3700" b="1" dirty="0">
              <a:solidFill>
                <a:srgbClr val="0EB1E7"/>
              </a:solidFill>
              <a:latin typeface="Rockwell" pitchFamily="18" charset="0"/>
              <a:cs typeface="DL Adva" pitchFamily="82" charset="-79"/>
            </a:endParaRPr>
          </a:p>
        </p:txBody>
      </p:sp>
      <p:pic>
        <p:nvPicPr>
          <p:cNvPr id="13321" name="Imagen 4" descr="C:\Users\Design\Documents\Edu\Product Launch\icons\applica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463" y="235743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1 Título"/>
          <p:cNvSpPr txBox="1">
            <a:spLocks/>
          </p:cNvSpPr>
          <p:nvPr/>
        </p:nvSpPr>
        <p:spPr bwMode="auto">
          <a:xfrm>
            <a:off x="6704013" y="5834063"/>
            <a:ext cx="226695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rtl="1"/>
            <a:r>
              <a:rPr lang="he-IL" sz="1050" b="1" dirty="0" smtClean="0">
                <a:solidFill>
                  <a:srgbClr val="0EB1E7"/>
                </a:solidFill>
                <a:latin typeface="Gisha" pitchFamily="34" charset="-79"/>
                <a:cs typeface="Gisha" pitchFamily="34" charset="-79"/>
              </a:rPr>
              <a:t>צרו קשר</a:t>
            </a:r>
          </a:p>
          <a:p>
            <a:pPr algn="r" rtl="1"/>
            <a:r>
              <a:rPr lang="en-US" sz="900" dirty="0" smtClean="0">
                <a:solidFill>
                  <a:schemeClr val="bg1"/>
                </a:solidFill>
                <a:latin typeface="Gisha" pitchFamily="34" charset="-79"/>
                <a:cs typeface="Gisha" pitchFamily="34" charset="-79"/>
              </a:rPr>
              <a:t>beilinson.orel@gmail.com</a:t>
            </a:r>
            <a:endParaRPr lang="en-US" sz="900" dirty="0">
              <a:solidFill>
                <a:schemeClr val="bg1"/>
              </a:solidFill>
              <a:latin typeface="Gisha" pitchFamily="34" charset="-79"/>
              <a:cs typeface="Gisha" pitchFamily="34" charset="-79"/>
            </a:endParaRPr>
          </a:p>
        </p:txBody>
      </p:sp>
      <p:grpSp>
        <p:nvGrpSpPr>
          <p:cNvPr id="13327" name="Grupo 15"/>
          <p:cNvGrpSpPr>
            <a:grpSpLocks/>
          </p:cNvGrpSpPr>
          <p:nvPr/>
        </p:nvGrpSpPr>
        <p:grpSpPr bwMode="auto">
          <a:xfrm>
            <a:off x="9396413" y="293688"/>
            <a:ext cx="3835400" cy="3403600"/>
            <a:chOff x="3169" y="185"/>
            <a:chExt cx="2416" cy="2144"/>
          </a:xfrm>
        </p:grpSpPr>
        <p:sp>
          <p:nvSpPr>
            <p:cNvPr id="9" name="8 Rectángulo"/>
            <p:cNvSpPr/>
            <p:nvPr/>
          </p:nvSpPr>
          <p:spPr>
            <a:xfrm>
              <a:off x="3334" y="396"/>
              <a:ext cx="2086" cy="1361"/>
            </a:xfrm>
            <a:prstGeom prst="rect">
              <a:avLst/>
            </a:prstGeom>
            <a:gradFill>
              <a:gsLst>
                <a:gs pos="0">
                  <a:schemeClr val="tx1">
                    <a:lumMod val="65000"/>
                    <a:lumOff val="35000"/>
                  </a:schemeClr>
                </a:gs>
                <a:gs pos="80000">
                  <a:schemeClr val="tx1">
                    <a:lumMod val="75000"/>
                    <a:lumOff val="25000"/>
                  </a:schemeClr>
                </a:gs>
                <a:gs pos="100000">
                  <a:schemeClr val="dk1">
                    <a:shade val="94000"/>
                    <a:satMod val="135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es-ES"/>
            </a:p>
          </p:txBody>
        </p:sp>
        <p:pic>
          <p:nvPicPr>
            <p:cNvPr id="13323" name="Imagen 2" descr="C:\Users\Design\Documents\Edu\Product Launch\LC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9" y="185"/>
              <a:ext cx="2416" cy="21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5" name="9 CuadroTexto">
              <a:hlinkClick r:id="" action="ppaction://hlinkshowjump?jump=nextslide"/>
            </p:cNvPr>
            <p:cNvSpPr txBox="1">
              <a:spLocks noChangeArrowheads="1"/>
            </p:cNvSpPr>
            <p:nvPr/>
          </p:nvSpPr>
          <p:spPr bwMode="auto">
            <a:xfrm>
              <a:off x="3854" y="1066"/>
              <a:ext cx="90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he-IL" b="1" dirty="0" smtClean="0">
                  <a:solidFill>
                    <a:schemeClr val="bg1"/>
                  </a:solidFill>
                  <a:latin typeface="DL Bicycle" pitchFamily="2" charset="-79"/>
                  <a:cs typeface="DL Bicycle" pitchFamily="2" charset="-79"/>
                </a:rPr>
                <a:t>מתחילים עכשיו!</a:t>
              </a:r>
              <a:endParaRPr lang="es-ES" b="1" dirty="0">
                <a:solidFill>
                  <a:schemeClr val="bg1"/>
                </a:solidFill>
                <a:latin typeface="Rockwell" pitchFamily="18" charset="0"/>
                <a:cs typeface="DL Bicycle" pitchFamily="2" charset="-79"/>
              </a:endParaRPr>
            </a:p>
          </p:txBody>
        </p:sp>
        <p:pic>
          <p:nvPicPr>
            <p:cNvPr id="13326" name="Imagen 3" descr="C:\Users\Design\Documents\Edu\Product Launch\magic_wan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6" y="820"/>
              <a:ext cx="288" cy="2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nodeType="afterGroup">
                            <p:stCondLst>
                              <p:cond delay="1100"/>
                            </p:stCondLst>
                            <p:childTnLst>
                              <p:par>
                                <p:cTn id="13" presetID="29" presetClass="entr" presetSubtype="0" fill="hold" grpId="1"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ppt_x</p:attrName>
                                        </p:attrNameLst>
                                      </p:cBhvr>
                                      <p:tavLst>
                                        <p:tav tm="0">
                                          <p:val>
                                            <p:strVal val="#ppt_x-.2"/>
                                          </p:val>
                                        </p:tav>
                                        <p:tav tm="100000">
                                          <p:val>
                                            <p:strVal val="#ppt_x"/>
                                          </p:val>
                                        </p:tav>
                                      </p:tavLst>
                                    </p:anim>
                                    <p:anim calcmode="lin" valueType="num">
                                      <p:cBhvr>
                                        <p:cTn id="1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7" dur="1000"/>
                                        <p:tgtEl>
                                          <p:spTgt spid="6"/>
                                        </p:tgtEl>
                                      </p:cBhvr>
                                    </p:animEffect>
                                  </p:childTnLst>
                                </p:cTn>
                              </p:par>
                              <p:par>
                                <p:cTn id="18" presetID="29"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ppt_x</p:attrName>
                                        </p:attrNameLst>
                                      </p:cBhvr>
                                      <p:tavLst>
                                        <p:tav tm="0">
                                          <p:val>
                                            <p:strVal val="#ppt_x-.2"/>
                                          </p:val>
                                        </p:tav>
                                        <p:tav tm="100000">
                                          <p:val>
                                            <p:strVal val="#ppt_x"/>
                                          </p:val>
                                        </p:tav>
                                      </p:tavLst>
                                    </p:anim>
                                    <p:anim calcmode="lin" valueType="num">
                                      <p:cBhvr>
                                        <p:cTn id="21"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2" dur="10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childTnLst>
                                </p:cTn>
                              </p:par>
                              <p:par>
                                <p:cTn id="26" presetID="0" presetClass="path" presetSubtype="0" accel="50000" decel="50000" fill="hold" nodeType="withEffect">
                                  <p:stCondLst>
                                    <p:cond delay="0"/>
                                  </p:stCondLst>
                                  <p:childTnLst>
                                    <p:animMotion origin="layout" path="M 0.33073 4.16185E-6 L -0.49323 4.16185E-6 " pathEditMode="relative" rAng="0" ptsTypes="AA">
                                      <p:cBhvr>
                                        <p:cTn id="27" dur="2000" fill="hold"/>
                                        <p:tgtEl>
                                          <p:spTgt spid="13327"/>
                                        </p:tgtEl>
                                        <p:attrNameLst>
                                          <p:attrName>ppt_x</p:attrName>
                                          <p:attrName>ppt_y</p:attrName>
                                        </p:attrNameLst>
                                      </p:cBhvr>
                                      <p:rCtr x="-41198" y="0"/>
                                    </p:animMotion>
                                  </p:childTnLst>
                                </p:cTn>
                              </p:par>
                            </p:childTnLst>
                          </p:cTn>
                        </p:par>
                        <p:par>
                          <p:cTn id="28" fill="hold" nodeType="afterGroup">
                            <p:stCondLst>
                              <p:cond delay="3100"/>
                            </p:stCondLst>
                            <p:childTnLst>
                              <p:par>
                                <p:cTn id="29" presetID="10" presetClass="entr" presetSubtype="0" fill="hold" nodeType="afterEffect">
                                  <p:stCondLst>
                                    <p:cond delay="0"/>
                                  </p:stCondLst>
                                  <p:childTnLst>
                                    <p:set>
                                      <p:cBhvr>
                                        <p:cTn id="30" dur="1" fill="hold">
                                          <p:stCondLst>
                                            <p:cond delay="0"/>
                                          </p:stCondLst>
                                        </p:cTn>
                                        <p:tgtEl>
                                          <p:spTgt spid="13321"/>
                                        </p:tgtEl>
                                        <p:attrNameLst>
                                          <p:attrName>style.visibility</p:attrName>
                                        </p:attrNameLst>
                                      </p:cBhvr>
                                      <p:to>
                                        <p:strVal val="visible"/>
                                      </p:to>
                                    </p:set>
                                    <p:animEffect transition="in" filter="fade">
                                      <p:cBhvr>
                                        <p:cTn id="31" dur="200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n 5" descr="C:\Users\Design\Documents\Edu\Product Launch\shad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88" y="5965825"/>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28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1863"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29 CuadroTexto"/>
          <p:cNvSpPr txBox="1">
            <a:spLocks noChangeArrowheads="1"/>
          </p:cNvSpPr>
          <p:nvPr/>
        </p:nvSpPr>
        <p:spPr bwMode="auto">
          <a:xfrm>
            <a:off x="4205288" y="6181725"/>
            <a:ext cx="3465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64B68DBB-220D-4036-8EFE-296C74508D02}" type="slidenum">
              <a:rPr lang="he-IL" sz="1200" b="1" smtClean="0">
                <a:solidFill>
                  <a:srgbClr val="0EB1E7"/>
                </a:solidFill>
              </a:rPr>
              <a:t>10</a:t>
            </a:fld>
            <a:endParaRPr lang="es-ES" sz="1200" b="1" dirty="0">
              <a:solidFill>
                <a:srgbClr val="0EB1E7"/>
              </a:solidFill>
            </a:endParaRPr>
          </a:p>
        </p:txBody>
      </p:sp>
      <p:sp>
        <p:nvSpPr>
          <p:cNvPr id="47" name="30 CuadroTexto"/>
          <p:cNvSpPr txBox="1"/>
          <p:nvPr/>
        </p:nvSpPr>
        <p:spPr>
          <a:xfrm>
            <a:off x="4467225" y="6181725"/>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8" name="31 CuadroTexto"/>
          <p:cNvSpPr txBox="1"/>
          <p:nvPr/>
        </p:nvSpPr>
        <p:spPr>
          <a:xfrm>
            <a:off x="4787900" y="6181725"/>
            <a:ext cx="354584" cy="276999"/>
          </a:xfrm>
          <a:prstGeom prst="rect">
            <a:avLst/>
          </a:prstGeom>
          <a:noFill/>
        </p:spPr>
        <p:txBody>
          <a:bodyPr wrap="none">
            <a:spAutoFit/>
          </a:bodyPr>
          <a:lstStyle/>
          <a:p>
            <a:pPr fontAlgn="auto">
              <a:spcBef>
                <a:spcPts val="0"/>
              </a:spcBef>
              <a:spcAft>
                <a:spcPts val="0"/>
              </a:spcAft>
              <a:defRPr/>
            </a:pPr>
            <a:r>
              <a:rPr lang="he-IL" sz="1200" b="1" dirty="0">
                <a:solidFill>
                  <a:schemeClr val="bg1">
                    <a:lumMod val="50000"/>
                  </a:schemeClr>
                </a:solidFill>
              </a:rPr>
              <a:t>16</a:t>
            </a:r>
            <a:endParaRPr lang="es-ES" sz="1200" b="1" dirty="0">
              <a:solidFill>
                <a:schemeClr val="bg1">
                  <a:lumMod val="50000"/>
                </a:schemeClr>
              </a:solidFill>
            </a:endParaRPr>
          </a:p>
        </p:txBody>
      </p:sp>
      <p:pic>
        <p:nvPicPr>
          <p:cNvPr id="49" name="Imagen 5" descr="C:\Users\Design\Documents\Edu\Product Launch\shadow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25" y="5983288"/>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Imagen 5" descr="C:\Users\Design\Documents\Edu\Product Launch\sha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413" y="5756275"/>
            <a:ext cx="1193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1 Título"/>
          <p:cNvSpPr txBox="1">
            <a:spLocks/>
          </p:cNvSpPr>
          <p:nvPr/>
        </p:nvSpPr>
        <p:spPr bwMode="auto">
          <a:xfrm>
            <a:off x="6732588" y="6083300"/>
            <a:ext cx="2266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rtl="1"/>
            <a:r>
              <a:rPr lang="he-IL" sz="900" b="1" dirty="0">
                <a:solidFill>
                  <a:srgbClr val="0EB1E7"/>
                </a:solidFill>
              </a:rPr>
              <a:t>צרו קשר</a:t>
            </a:r>
            <a:endParaRPr lang="en-US" sz="900" b="1" dirty="0">
              <a:solidFill>
                <a:srgbClr val="0EB1E7"/>
              </a:solidFill>
            </a:endParaRPr>
          </a:p>
          <a:p>
            <a:pPr algn="r" rtl="1"/>
            <a:r>
              <a:rPr lang="en-US" sz="900" dirty="0">
                <a:solidFill>
                  <a:schemeClr val="bg1"/>
                </a:solidFill>
              </a:rPr>
              <a:t>beilinson.orel@gmail.com</a:t>
            </a:r>
          </a:p>
          <a:p>
            <a:pPr algn="r" rtl="1"/>
            <a:r>
              <a:rPr lang="he-IL" sz="900" dirty="0">
                <a:solidFill>
                  <a:schemeClr val="bg1"/>
                </a:solidFill>
              </a:rPr>
              <a:t>בלוג:</a:t>
            </a:r>
            <a:r>
              <a:rPr lang="en-US" sz="900" dirty="0">
                <a:solidFill>
                  <a:schemeClr val="bg1"/>
                </a:solidFill>
              </a:rPr>
              <a:t> orel.icesites.org </a:t>
            </a:r>
          </a:p>
        </p:txBody>
      </p:sp>
      <p:pic>
        <p:nvPicPr>
          <p:cNvPr id="52" name="Imagen 4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4882" y="6048077"/>
            <a:ext cx="1472361" cy="549275"/>
          </a:xfrm>
          <a:prstGeom prst="rect">
            <a:avLst/>
          </a:prstGeom>
          <a:noFill/>
          <a:extLst>
            <a:ext uri="{909E8E84-426E-40DD-AFC4-6F175D3DCCD1}">
              <a14:hiddenFill xmlns:a14="http://schemas.microsoft.com/office/drawing/2010/main">
                <a:solidFill>
                  <a:srgbClr val="FFFFFF"/>
                </a:solidFill>
              </a14:hiddenFill>
            </a:ext>
          </a:extLst>
        </p:spPr>
      </p:pic>
      <p:pic>
        <p:nvPicPr>
          <p:cNvPr id="53" name="Imagen 44" descr="btns">
            <a:hlinkClick r:id="" action="ppaction://hlinkshowjump?jump=nextslide"/>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0638" y="6221413"/>
            <a:ext cx="215900" cy="211137"/>
          </a:xfrm>
          <a:prstGeom prst="rect">
            <a:avLst/>
          </a:prstGeom>
          <a:noFill/>
          <a:extLst>
            <a:ext uri="{909E8E84-426E-40DD-AFC4-6F175D3DCCD1}">
              <a14:hiddenFill xmlns:a14="http://schemas.microsoft.com/office/drawing/2010/main">
                <a:solidFill>
                  <a:srgbClr val="FFFFFF"/>
                </a:solidFill>
              </a14:hiddenFill>
            </a:ext>
          </a:extLst>
        </p:spPr>
      </p:pic>
      <p:pic>
        <p:nvPicPr>
          <p:cNvPr id="54" name="Imagen 45" descr="btns">
            <a:hlinkClick r:id="" action="ppaction://hlinkshowjump?jump=previousslid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24300" y="6221413"/>
            <a:ext cx="215900" cy="211137"/>
          </a:xfrm>
          <a:prstGeom prst="rect">
            <a:avLst/>
          </a:prstGeom>
          <a:noFill/>
          <a:extLst>
            <a:ext uri="{909E8E84-426E-40DD-AFC4-6F175D3DCCD1}">
              <a14:hiddenFill xmlns:a14="http://schemas.microsoft.com/office/drawing/2010/main">
                <a:solidFill>
                  <a:srgbClr val="FFFFFF"/>
                </a:solidFill>
              </a14:hiddenFill>
            </a:ext>
          </a:extLst>
        </p:spPr>
      </p:pic>
      <p:sp>
        <p:nvSpPr>
          <p:cNvPr id="17" name="1 Título"/>
          <p:cNvSpPr txBox="1">
            <a:spLocks/>
          </p:cNvSpPr>
          <p:nvPr/>
        </p:nvSpPr>
        <p:spPr>
          <a:xfrm>
            <a:off x="1788517" y="31690"/>
            <a:ext cx="5673328" cy="1561852"/>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rtl="1">
              <a:lnSpc>
                <a:spcPts val="5763"/>
              </a:lnSpc>
            </a:pPr>
            <a:r>
              <a:rPr lang="he-IL" sz="6200" b="1" dirty="0" smtClean="0">
                <a:solidFill>
                  <a:srgbClr val="404040"/>
                </a:solidFill>
                <a:latin typeface="DL Guznik Black" pitchFamily="2" charset="-79"/>
                <a:cs typeface="DL Guznik Black" pitchFamily="2" charset="-79"/>
              </a:rPr>
              <a:t>הכתב </a:t>
            </a:r>
            <a:r>
              <a:rPr lang="he-IL" sz="6200" b="1" dirty="0" smtClean="0">
                <a:solidFill>
                  <a:srgbClr val="0EB1E7"/>
                </a:solidFill>
                <a:latin typeface="DL Guznik Black" pitchFamily="2" charset="-79"/>
                <a:cs typeface="DL Guznik Black" pitchFamily="2" charset="-79"/>
              </a:rPr>
              <a:t>העברי </a:t>
            </a:r>
            <a:r>
              <a:rPr lang="he-IL" sz="6200" b="1" dirty="0" smtClean="0">
                <a:solidFill>
                  <a:srgbClr val="404040"/>
                </a:solidFill>
                <a:latin typeface="DL Guznik Black" pitchFamily="2" charset="-79"/>
                <a:cs typeface="DL Guznik Black" pitchFamily="2" charset="-79"/>
              </a:rPr>
              <a:t>הקדום</a:t>
            </a:r>
            <a:endParaRPr lang="he-IL" sz="6200" b="1" dirty="0" smtClean="0">
              <a:solidFill>
                <a:srgbClr val="0EB1E7"/>
              </a:solidFill>
              <a:latin typeface="DL Guznik Black" pitchFamily="2" charset="-79"/>
              <a:cs typeface="DL Guznik Black" pitchFamily="2" charset="-79"/>
            </a:endParaRPr>
          </a:p>
          <a:p>
            <a:pPr algn="ctr" rtl="1">
              <a:lnSpc>
                <a:spcPts val="5763"/>
              </a:lnSpc>
            </a:pPr>
            <a:endParaRPr lang="es-HN" sz="6200" b="1" dirty="0">
              <a:solidFill>
                <a:srgbClr val="0EB1E7"/>
              </a:solidFill>
              <a:latin typeface="Gisha" pitchFamily="34" charset="-79"/>
              <a:cs typeface="DL Guznik Black" pitchFamily="2" charset="-79"/>
            </a:endParaRPr>
          </a:p>
        </p:txBody>
      </p:sp>
      <p:sp>
        <p:nvSpPr>
          <p:cNvPr id="15" name="1 Título"/>
          <p:cNvSpPr txBox="1">
            <a:spLocks/>
          </p:cNvSpPr>
          <p:nvPr/>
        </p:nvSpPr>
        <p:spPr>
          <a:xfrm>
            <a:off x="2481263" y="3118644"/>
            <a:ext cx="4521200" cy="863600"/>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rtl="1">
              <a:lnSpc>
                <a:spcPts val="5763"/>
              </a:lnSpc>
            </a:pPr>
            <a:endParaRPr lang="es-HN" sz="6200" b="1" dirty="0">
              <a:solidFill>
                <a:srgbClr val="0EB1E7"/>
              </a:solidFill>
              <a:latin typeface="Gisha" pitchFamily="34" charset="-79"/>
              <a:cs typeface="DL Guznik Black" pitchFamily="2" charset="-79"/>
            </a:endParaRPr>
          </a:p>
        </p:txBody>
      </p:sp>
      <p:sp>
        <p:nvSpPr>
          <p:cNvPr id="16" name="1 Título"/>
          <p:cNvSpPr txBox="1">
            <a:spLocks/>
          </p:cNvSpPr>
          <p:nvPr/>
        </p:nvSpPr>
        <p:spPr>
          <a:xfrm>
            <a:off x="2659062" y="3982244"/>
            <a:ext cx="4521200" cy="863600"/>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rtl="1">
              <a:lnSpc>
                <a:spcPts val="5763"/>
              </a:lnSpc>
            </a:pPr>
            <a:endParaRPr lang="es-HN" sz="6200" b="1" dirty="0">
              <a:solidFill>
                <a:srgbClr val="0EB1E7"/>
              </a:solidFill>
              <a:latin typeface="Gisha" pitchFamily="34" charset="-79"/>
              <a:cs typeface="DL Guznik Black" pitchFamily="2" charset="-79"/>
            </a:endParaRPr>
          </a:p>
        </p:txBody>
      </p:sp>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0613" y="1593376"/>
            <a:ext cx="4762500" cy="35718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20292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par>
                                <p:cTn id="12" presetID="41" presetClass="entr" presetSubtype="0" fill="hold" grpId="0" nodeType="withEffect" nodePh="1">
                                  <p:stCondLst>
                                    <p:cond delay="0"/>
                                  </p:stCondLst>
                                  <p:endCondLst>
                                    <p:cond evt="begin" delay="0">
                                      <p:tn val="12"/>
                                    </p:cond>
                                  </p:endCondLst>
                                  <p:iterate type="lt">
                                    <p:tmPct val="10000"/>
                                  </p:iterate>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5"/>
                                        </p:tgtEl>
                                        <p:attrNameLst>
                                          <p:attrName>ppt_y</p:attrName>
                                        </p:attrNameLst>
                                      </p:cBhvr>
                                      <p:tavLst>
                                        <p:tav tm="0">
                                          <p:val>
                                            <p:strVal val="#ppt_y"/>
                                          </p:val>
                                        </p:tav>
                                        <p:tav tm="100000">
                                          <p:val>
                                            <p:strVal val="#ppt_y"/>
                                          </p:val>
                                        </p:tav>
                                      </p:tavLst>
                                    </p:anim>
                                    <p:anim calcmode="lin" valueType="num">
                                      <p:cBhvr>
                                        <p:cTn id="1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5"/>
                                        </p:tgtEl>
                                      </p:cBhvr>
                                    </p:animEffect>
                                  </p:childTnLst>
                                </p:cTn>
                              </p:par>
                              <p:par>
                                <p:cTn id="19" presetID="41" presetClass="entr" presetSubtype="0" fill="hold" grpId="0" nodeType="withEffect" nodePh="1">
                                  <p:stCondLst>
                                    <p:cond delay="0"/>
                                  </p:stCondLst>
                                  <p:endCondLst>
                                    <p:cond evt="begin" delay="0">
                                      <p:tn val="19"/>
                                    </p:cond>
                                  </p:endCondLst>
                                  <p:iterate type="lt">
                                    <p:tmPct val="10000"/>
                                  </p:iterate>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6"/>
                                        </p:tgtEl>
                                        <p:attrNameLst>
                                          <p:attrName>ppt_y</p:attrName>
                                        </p:attrNameLst>
                                      </p:cBhvr>
                                      <p:tavLst>
                                        <p:tav tm="0">
                                          <p:val>
                                            <p:strVal val="#ppt_y"/>
                                          </p:val>
                                        </p:tav>
                                        <p:tav tm="100000">
                                          <p:val>
                                            <p:strVal val="#ppt_y"/>
                                          </p:val>
                                        </p:tav>
                                      </p:tavLst>
                                    </p:anim>
                                    <p:anim calcmode="lin" valueType="num">
                                      <p:cBhvr>
                                        <p:cTn id="23"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n 5" descr="C:\Users\Design\Documents\Edu\Product Launch\shad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88" y="5965825"/>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28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1863"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29 CuadroTexto"/>
          <p:cNvSpPr txBox="1">
            <a:spLocks noChangeArrowheads="1"/>
          </p:cNvSpPr>
          <p:nvPr/>
        </p:nvSpPr>
        <p:spPr bwMode="auto">
          <a:xfrm>
            <a:off x="4205288" y="6181725"/>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8CF3996C-F088-4567-82A2-4A9936A1ED57}" type="slidenum">
              <a:rPr lang="en-US" sz="1200" b="1" smtClean="0">
                <a:solidFill>
                  <a:srgbClr val="0EB1E7"/>
                </a:solidFill>
              </a:rPr>
              <a:t>11</a:t>
            </a:fld>
            <a:endParaRPr lang="es-ES" sz="1200" b="1" dirty="0">
              <a:solidFill>
                <a:srgbClr val="0EB1E7"/>
              </a:solidFill>
            </a:endParaRPr>
          </a:p>
        </p:txBody>
      </p:sp>
      <p:sp>
        <p:nvSpPr>
          <p:cNvPr id="47" name="30 CuadroTexto"/>
          <p:cNvSpPr txBox="1"/>
          <p:nvPr/>
        </p:nvSpPr>
        <p:spPr>
          <a:xfrm>
            <a:off x="4467225" y="6181725"/>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8" name="31 CuadroTexto"/>
          <p:cNvSpPr txBox="1"/>
          <p:nvPr/>
        </p:nvSpPr>
        <p:spPr>
          <a:xfrm>
            <a:off x="4787900" y="6181725"/>
            <a:ext cx="354584" cy="276999"/>
          </a:xfrm>
          <a:prstGeom prst="rect">
            <a:avLst/>
          </a:prstGeom>
          <a:noFill/>
        </p:spPr>
        <p:txBody>
          <a:bodyPr wrap="none">
            <a:spAutoFit/>
          </a:bodyPr>
          <a:lstStyle/>
          <a:p>
            <a:pPr fontAlgn="auto">
              <a:spcBef>
                <a:spcPts val="0"/>
              </a:spcBef>
              <a:spcAft>
                <a:spcPts val="0"/>
              </a:spcAft>
              <a:defRPr/>
            </a:pPr>
            <a:r>
              <a:rPr lang="he-IL" sz="1200" b="1" dirty="0">
                <a:solidFill>
                  <a:schemeClr val="bg1">
                    <a:lumMod val="50000"/>
                  </a:schemeClr>
                </a:solidFill>
              </a:rPr>
              <a:t>16</a:t>
            </a:r>
            <a:endParaRPr lang="es-ES" sz="1200" b="1" dirty="0">
              <a:solidFill>
                <a:schemeClr val="bg1">
                  <a:lumMod val="50000"/>
                </a:schemeClr>
              </a:solidFill>
            </a:endParaRPr>
          </a:p>
        </p:txBody>
      </p:sp>
      <p:pic>
        <p:nvPicPr>
          <p:cNvPr id="49" name="Imagen 5" descr="C:\Users\Design\Documents\Edu\Product Launch\shadow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25" y="5983288"/>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Imagen 5" descr="C:\Users\Design\Documents\Edu\Product Launch\sha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413" y="5756275"/>
            <a:ext cx="1193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1 Título"/>
          <p:cNvSpPr txBox="1">
            <a:spLocks/>
          </p:cNvSpPr>
          <p:nvPr/>
        </p:nvSpPr>
        <p:spPr bwMode="auto">
          <a:xfrm>
            <a:off x="6732588" y="6083300"/>
            <a:ext cx="2266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rtl="1"/>
            <a:r>
              <a:rPr lang="he-IL" sz="900" b="1" dirty="0">
                <a:solidFill>
                  <a:srgbClr val="0EB1E7"/>
                </a:solidFill>
              </a:rPr>
              <a:t>צרו קשר</a:t>
            </a:r>
            <a:endParaRPr lang="en-US" sz="900" b="1" dirty="0">
              <a:solidFill>
                <a:srgbClr val="0EB1E7"/>
              </a:solidFill>
            </a:endParaRPr>
          </a:p>
          <a:p>
            <a:pPr algn="r" rtl="1"/>
            <a:r>
              <a:rPr lang="en-US" sz="900" dirty="0">
                <a:solidFill>
                  <a:schemeClr val="bg1"/>
                </a:solidFill>
              </a:rPr>
              <a:t>beilinson.orel@gmail.com</a:t>
            </a:r>
          </a:p>
          <a:p>
            <a:pPr algn="r" rtl="1"/>
            <a:r>
              <a:rPr lang="he-IL" sz="900" dirty="0">
                <a:solidFill>
                  <a:schemeClr val="bg1"/>
                </a:solidFill>
              </a:rPr>
              <a:t>בלוג:</a:t>
            </a:r>
            <a:r>
              <a:rPr lang="en-US" sz="900" dirty="0">
                <a:solidFill>
                  <a:schemeClr val="bg1"/>
                </a:solidFill>
              </a:rPr>
              <a:t> orel.icesites.org </a:t>
            </a:r>
          </a:p>
        </p:txBody>
      </p:sp>
      <p:pic>
        <p:nvPicPr>
          <p:cNvPr id="52" name="Imagen 4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4882" y="6048077"/>
            <a:ext cx="1472361" cy="549275"/>
          </a:xfrm>
          <a:prstGeom prst="rect">
            <a:avLst/>
          </a:prstGeom>
          <a:noFill/>
          <a:extLst>
            <a:ext uri="{909E8E84-426E-40DD-AFC4-6F175D3DCCD1}">
              <a14:hiddenFill xmlns:a14="http://schemas.microsoft.com/office/drawing/2010/main">
                <a:solidFill>
                  <a:srgbClr val="FFFFFF"/>
                </a:solidFill>
              </a14:hiddenFill>
            </a:ext>
          </a:extLst>
        </p:spPr>
      </p:pic>
      <p:pic>
        <p:nvPicPr>
          <p:cNvPr id="53" name="Imagen 44" descr="btns">
            <a:hlinkClick r:id="" action="ppaction://hlinkshowjump?jump=nextslide"/>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0638" y="6221413"/>
            <a:ext cx="215900" cy="211137"/>
          </a:xfrm>
          <a:prstGeom prst="rect">
            <a:avLst/>
          </a:prstGeom>
          <a:noFill/>
          <a:extLst>
            <a:ext uri="{909E8E84-426E-40DD-AFC4-6F175D3DCCD1}">
              <a14:hiddenFill xmlns:a14="http://schemas.microsoft.com/office/drawing/2010/main">
                <a:solidFill>
                  <a:srgbClr val="FFFFFF"/>
                </a:solidFill>
              </a14:hiddenFill>
            </a:ext>
          </a:extLst>
        </p:spPr>
      </p:pic>
      <p:pic>
        <p:nvPicPr>
          <p:cNvPr id="54" name="Imagen 45" descr="btns">
            <a:hlinkClick r:id="" action="ppaction://hlinkshowjump?jump=previousslid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24300" y="6221413"/>
            <a:ext cx="215900" cy="2111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84663" y="1361771"/>
            <a:ext cx="4295849"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rtl="1"/>
            <a:r>
              <a:rPr lang="he-IL" sz="2800" dirty="0" smtClean="0">
                <a:latin typeface="DL Apollo" pitchFamily="2" charset="-79"/>
                <a:cs typeface="DL Apollo" pitchFamily="2" charset="-79"/>
              </a:rPr>
              <a:t>יופמיזם</a:t>
            </a:r>
          </a:p>
          <a:p>
            <a:pPr algn="ctr" rtl="1"/>
            <a:r>
              <a:rPr lang="he-IL" dirty="0">
                <a:latin typeface="Adobe Hebrew" pitchFamily="18" charset="-79"/>
                <a:cs typeface="Adobe Hebrew" pitchFamily="18" charset="-79"/>
              </a:rPr>
              <a:t>מינוח חליפי למושג שאזכורו נחשב כמביך, פוגע, או מטריד באופן </a:t>
            </a:r>
            <a:r>
              <a:rPr lang="he-IL" dirty="0" smtClean="0">
                <a:latin typeface="Adobe Hebrew" pitchFamily="18" charset="-79"/>
                <a:cs typeface="Adobe Hebrew" pitchFamily="18" charset="-79"/>
              </a:rPr>
              <a:t>אחר. השווו: משנה דיבורו מול משקר</a:t>
            </a:r>
            <a:endParaRPr lang="en-US" dirty="0">
              <a:latin typeface="Adobe Hebrew" pitchFamily="18" charset="-79"/>
              <a:cs typeface="Adobe Hebrew" pitchFamily="18" charset="-79"/>
            </a:endParaRPr>
          </a:p>
        </p:txBody>
      </p:sp>
      <p:sp>
        <p:nvSpPr>
          <p:cNvPr id="18" name="TextBox 17"/>
          <p:cNvSpPr txBox="1"/>
          <p:nvPr/>
        </p:nvSpPr>
        <p:spPr>
          <a:xfrm>
            <a:off x="288814" y="1361771"/>
            <a:ext cx="4295849"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rtl="1"/>
            <a:r>
              <a:rPr lang="he-IL" sz="2800" dirty="0">
                <a:latin typeface="DL Apollo" pitchFamily="2" charset="-79"/>
                <a:cs typeface="DL Apollo" pitchFamily="2" charset="-79"/>
              </a:rPr>
              <a:t>דיספמיזם </a:t>
            </a:r>
            <a:endParaRPr lang="he-IL" sz="2800" dirty="0" smtClean="0">
              <a:latin typeface="DL Apollo" pitchFamily="2" charset="-79"/>
              <a:cs typeface="DL Apollo" pitchFamily="2" charset="-79"/>
            </a:endParaRPr>
          </a:p>
          <a:p>
            <a:pPr algn="ctr" rtl="1"/>
            <a:r>
              <a:rPr lang="he-IL" dirty="0" smtClean="0">
                <a:latin typeface="Adobe Hebrew" pitchFamily="18" charset="-79"/>
                <a:cs typeface="Adobe Hebrew" pitchFamily="18" charset="-79"/>
              </a:rPr>
              <a:t>ההפך מיופמיזם; שימוש במילה גסה במקום בחלופה המנומסת. השוו: פרענק מול מזרחי</a:t>
            </a:r>
            <a:endParaRPr lang="en-US" dirty="0">
              <a:latin typeface="Adobe Hebrew" pitchFamily="18" charset="-79"/>
              <a:cs typeface="Adobe Hebrew" pitchFamily="18" charset="-79"/>
            </a:endParaRPr>
          </a:p>
        </p:txBody>
      </p:sp>
    </p:spTree>
    <p:extLst>
      <p:ext uri="{BB962C8B-B14F-4D97-AF65-F5344CB8AC3E}">
        <p14:creationId xmlns:p14="http://schemas.microsoft.com/office/powerpoint/2010/main" val="6731285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n 5" descr="C:\Users\Design\Documents\Edu\Product Launch\shad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88" y="5965825"/>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28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1863"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29 CuadroTexto"/>
          <p:cNvSpPr txBox="1">
            <a:spLocks noChangeArrowheads="1"/>
          </p:cNvSpPr>
          <p:nvPr/>
        </p:nvSpPr>
        <p:spPr bwMode="auto">
          <a:xfrm>
            <a:off x="4205288" y="6181725"/>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FACA02C9-96E3-4290-9726-15D7E26AA64D}" type="slidenum">
              <a:rPr lang="he-IL" sz="1200" b="1" smtClean="0">
                <a:solidFill>
                  <a:srgbClr val="0EB1E7"/>
                </a:solidFill>
              </a:rPr>
              <a:t>12</a:t>
            </a:fld>
            <a:endParaRPr lang="es-ES" sz="1200" b="1" dirty="0">
              <a:solidFill>
                <a:srgbClr val="0EB1E7"/>
              </a:solidFill>
            </a:endParaRPr>
          </a:p>
        </p:txBody>
      </p:sp>
      <p:sp>
        <p:nvSpPr>
          <p:cNvPr id="47" name="30 CuadroTexto"/>
          <p:cNvSpPr txBox="1"/>
          <p:nvPr/>
        </p:nvSpPr>
        <p:spPr>
          <a:xfrm>
            <a:off x="4467225" y="6181725"/>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8" name="31 CuadroTexto"/>
          <p:cNvSpPr txBox="1"/>
          <p:nvPr/>
        </p:nvSpPr>
        <p:spPr>
          <a:xfrm>
            <a:off x="4787900" y="6181725"/>
            <a:ext cx="354584" cy="276999"/>
          </a:xfrm>
          <a:prstGeom prst="rect">
            <a:avLst/>
          </a:prstGeom>
          <a:noFill/>
        </p:spPr>
        <p:txBody>
          <a:bodyPr wrap="none">
            <a:spAutoFit/>
          </a:bodyPr>
          <a:lstStyle/>
          <a:p>
            <a:pPr fontAlgn="auto">
              <a:spcBef>
                <a:spcPts val="0"/>
              </a:spcBef>
              <a:spcAft>
                <a:spcPts val="0"/>
              </a:spcAft>
              <a:defRPr/>
            </a:pPr>
            <a:r>
              <a:rPr lang="he-IL" sz="1200" b="1" dirty="0">
                <a:solidFill>
                  <a:schemeClr val="bg1">
                    <a:lumMod val="50000"/>
                  </a:schemeClr>
                </a:solidFill>
              </a:rPr>
              <a:t>16</a:t>
            </a:r>
            <a:endParaRPr lang="es-ES" sz="1200" b="1" dirty="0">
              <a:solidFill>
                <a:schemeClr val="bg1">
                  <a:lumMod val="50000"/>
                </a:schemeClr>
              </a:solidFill>
            </a:endParaRPr>
          </a:p>
        </p:txBody>
      </p:sp>
      <p:pic>
        <p:nvPicPr>
          <p:cNvPr id="49" name="Imagen 5" descr="C:\Users\Design\Documents\Edu\Product Launch\shadow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25" y="5983288"/>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Imagen 5" descr="C:\Users\Design\Documents\Edu\Product Launch\sha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413" y="5756275"/>
            <a:ext cx="1193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1 Título"/>
          <p:cNvSpPr txBox="1">
            <a:spLocks/>
          </p:cNvSpPr>
          <p:nvPr/>
        </p:nvSpPr>
        <p:spPr bwMode="auto">
          <a:xfrm>
            <a:off x="6732588" y="6083300"/>
            <a:ext cx="2266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rtl="1"/>
            <a:r>
              <a:rPr lang="he-IL" sz="900" b="1" dirty="0">
                <a:solidFill>
                  <a:srgbClr val="0EB1E7"/>
                </a:solidFill>
              </a:rPr>
              <a:t>צרו קשר</a:t>
            </a:r>
            <a:endParaRPr lang="en-US" sz="900" b="1" dirty="0">
              <a:solidFill>
                <a:srgbClr val="0EB1E7"/>
              </a:solidFill>
            </a:endParaRPr>
          </a:p>
          <a:p>
            <a:pPr algn="r" rtl="1"/>
            <a:r>
              <a:rPr lang="en-US" sz="900" dirty="0">
                <a:solidFill>
                  <a:schemeClr val="bg1"/>
                </a:solidFill>
              </a:rPr>
              <a:t>beilinson.orel@gmail.com</a:t>
            </a:r>
          </a:p>
          <a:p>
            <a:pPr algn="r" rtl="1"/>
            <a:r>
              <a:rPr lang="he-IL" sz="900" dirty="0">
                <a:solidFill>
                  <a:schemeClr val="bg1"/>
                </a:solidFill>
              </a:rPr>
              <a:t>בלוג:</a:t>
            </a:r>
            <a:r>
              <a:rPr lang="en-US" sz="900" dirty="0">
                <a:solidFill>
                  <a:schemeClr val="bg1"/>
                </a:solidFill>
              </a:rPr>
              <a:t> orel.icesites.org </a:t>
            </a:r>
          </a:p>
        </p:txBody>
      </p:sp>
      <p:pic>
        <p:nvPicPr>
          <p:cNvPr id="52" name="Imagen 4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4882" y="6048077"/>
            <a:ext cx="1472361" cy="549275"/>
          </a:xfrm>
          <a:prstGeom prst="rect">
            <a:avLst/>
          </a:prstGeom>
          <a:noFill/>
          <a:extLst>
            <a:ext uri="{909E8E84-426E-40DD-AFC4-6F175D3DCCD1}">
              <a14:hiddenFill xmlns:a14="http://schemas.microsoft.com/office/drawing/2010/main">
                <a:solidFill>
                  <a:srgbClr val="FFFFFF"/>
                </a:solidFill>
              </a14:hiddenFill>
            </a:ext>
          </a:extLst>
        </p:spPr>
      </p:pic>
      <p:pic>
        <p:nvPicPr>
          <p:cNvPr id="53" name="Imagen 44" descr="btns">
            <a:hlinkClick r:id="" action="ppaction://hlinkshowjump?jump=nextslide"/>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0638" y="6221413"/>
            <a:ext cx="215900" cy="211137"/>
          </a:xfrm>
          <a:prstGeom prst="rect">
            <a:avLst/>
          </a:prstGeom>
          <a:noFill/>
          <a:extLst>
            <a:ext uri="{909E8E84-426E-40DD-AFC4-6F175D3DCCD1}">
              <a14:hiddenFill xmlns:a14="http://schemas.microsoft.com/office/drawing/2010/main">
                <a:solidFill>
                  <a:srgbClr val="FFFFFF"/>
                </a:solidFill>
              </a14:hiddenFill>
            </a:ext>
          </a:extLst>
        </p:spPr>
      </p:pic>
      <p:pic>
        <p:nvPicPr>
          <p:cNvPr id="54" name="Imagen 45" descr="btns">
            <a:hlinkClick r:id="" action="ppaction://hlinkshowjump?jump=previousslid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24300" y="6221413"/>
            <a:ext cx="215900" cy="211137"/>
          </a:xfrm>
          <a:prstGeom prst="rect">
            <a:avLst/>
          </a:prstGeom>
          <a:noFill/>
          <a:extLst>
            <a:ext uri="{909E8E84-426E-40DD-AFC4-6F175D3DCCD1}">
              <a14:hiddenFill xmlns:a14="http://schemas.microsoft.com/office/drawing/2010/main">
                <a:solidFill>
                  <a:srgbClr val="FFFFFF"/>
                </a:solidFill>
              </a14:hiddenFill>
            </a:ext>
          </a:extLst>
        </p:spPr>
      </p:pic>
      <p:sp>
        <p:nvSpPr>
          <p:cNvPr id="17" name="1 Título"/>
          <p:cNvSpPr txBox="1">
            <a:spLocks/>
          </p:cNvSpPr>
          <p:nvPr/>
        </p:nvSpPr>
        <p:spPr>
          <a:xfrm>
            <a:off x="2339752" y="2255044"/>
            <a:ext cx="4521200" cy="863600"/>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rtl="1">
              <a:lnSpc>
                <a:spcPts val="5763"/>
              </a:lnSpc>
            </a:pPr>
            <a:r>
              <a:rPr lang="he-IL" sz="6200" b="1" dirty="0" smtClean="0">
                <a:solidFill>
                  <a:srgbClr val="404040"/>
                </a:solidFill>
                <a:latin typeface="DL Guznik Black" pitchFamily="2" charset="-79"/>
                <a:cs typeface="DL Guznik Black" pitchFamily="2" charset="-79"/>
              </a:rPr>
              <a:t>פרובנסלית </a:t>
            </a:r>
            <a:r>
              <a:rPr lang="he-IL" sz="6200" b="1" dirty="0" smtClean="0">
                <a:solidFill>
                  <a:srgbClr val="0EB1E7"/>
                </a:solidFill>
                <a:latin typeface="DL Guznik Black" pitchFamily="2" charset="-79"/>
                <a:cs typeface="DL Guznik Black" pitchFamily="2" charset="-79"/>
              </a:rPr>
              <a:t>יהודית</a:t>
            </a:r>
            <a:endParaRPr lang="es-HN" sz="6200" b="1" dirty="0">
              <a:solidFill>
                <a:srgbClr val="0EB1E7"/>
              </a:solidFill>
              <a:latin typeface="Gisha" pitchFamily="34" charset="-79"/>
              <a:cs typeface="DL Guznik Black" pitchFamily="2" charset="-79"/>
            </a:endParaRPr>
          </a:p>
        </p:txBody>
      </p:sp>
    </p:spTree>
    <p:extLst>
      <p:ext uri="{BB962C8B-B14F-4D97-AF65-F5344CB8AC3E}">
        <p14:creationId xmlns:p14="http://schemas.microsoft.com/office/powerpoint/2010/main" val="36500512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n 5" descr="C:\Users\Design\Documents\Edu\Product Launch\shad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88" y="5965825"/>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28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1863"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29 CuadroTexto"/>
          <p:cNvSpPr txBox="1">
            <a:spLocks noChangeArrowheads="1"/>
          </p:cNvSpPr>
          <p:nvPr/>
        </p:nvSpPr>
        <p:spPr bwMode="auto">
          <a:xfrm>
            <a:off x="4205288" y="6181725"/>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527C408C-0C73-4103-B000-5C9E41D89E05}" type="slidenum">
              <a:rPr lang="he-IL" sz="1200" b="1" smtClean="0">
                <a:solidFill>
                  <a:srgbClr val="0EB1E7"/>
                </a:solidFill>
              </a:rPr>
              <a:t>13</a:t>
            </a:fld>
            <a:endParaRPr lang="es-ES" sz="1200" b="1" dirty="0">
              <a:solidFill>
                <a:srgbClr val="0EB1E7"/>
              </a:solidFill>
            </a:endParaRPr>
          </a:p>
        </p:txBody>
      </p:sp>
      <p:sp>
        <p:nvSpPr>
          <p:cNvPr id="47" name="30 CuadroTexto"/>
          <p:cNvSpPr txBox="1"/>
          <p:nvPr/>
        </p:nvSpPr>
        <p:spPr>
          <a:xfrm>
            <a:off x="4467225" y="6181725"/>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8" name="31 CuadroTexto"/>
          <p:cNvSpPr txBox="1"/>
          <p:nvPr/>
        </p:nvSpPr>
        <p:spPr>
          <a:xfrm>
            <a:off x="4787900" y="6181725"/>
            <a:ext cx="354584" cy="276999"/>
          </a:xfrm>
          <a:prstGeom prst="rect">
            <a:avLst/>
          </a:prstGeom>
          <a:noFill/>
        </p:spPr>
        <p:txBody>
          <a:bodyPr wrap="none">
            <a:spAutoFit/>
          </a:bodyPr>
          <a:lstStyle/>
          <a:p>
            <a:pPr fontAlgn="auto">
              <a:spcBef>
                <a:spcPts val="0"/>
              </a:spcBef>
              <a:spcAft>
                <a:spcPts val="0"/>
              </a:spcAft>
              <a:defRPr/>
            </a:pPr>
            <a:r>
              <a:rPr lang="he-IL" sz="1200" b="1" dirty="0">
                <a:solidFill>
                  <a:schemeClr val="bg1">
                    <a:lumMod val="50000"/>
                  </a:schemeClr>
                </a:solidFill>
              </a:rPr>
              <a:t>16</a:t>
            </a:r>
            <a:endParaRPr lang="es-ES" sz="1200" b="1" dirty="0">
              <a:solidFill>
                <a:schemeClr val="bg1">
                  <a:lumMod val="50000"/>
                </a:schemeClr>
              </a:solidFill>
            </a:endParaRPr>
          </a:p>
        </p:txBody>
      </p:sp>
      <p:pic>
        <p:nvPicPr>
          <p:cNvPr id="49" name="Imagen 5" descr="C:\Users\Design\Documents\Edu\Product Launch\shadow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25" y="5983288"/>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Imagen 5" descr="C:\Users\Design\Documents\Edu\Product Launch\sha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413" y="5756275"/>
            <a:ext cx="1193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1 Título"/>
          <p:cNvSpPr txBox="1">
            <a:spLocks/>
          </p:cNvSpPr>
          <p:nvPr/>
        </p:nvSpPr>
        <p:spPr bwMode="auto">
          <a:xfrm>
            <a:off x="6732588" y="6083300"/>
            <a:ext cx="2266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rtl="1"/>
            <a:r>
              <a:rPr lang="he-IL" sz="900" b="1" dirty="0">
                <a:solidFill>
                  <a:srgbClr val="0EB1E7"/>
                </a:solidFill>
              </a:rPr>
              <a:t>צרו קשר</a:t>
            </a:r>
            <a:endParaRPr lang="en-US" sz="900" b="1" dirty="0">
              <a:solidFill>
                <a:srgbClr val="0EB1E7"/>
              </a:solidFill>
            </a:endParaRPr>
          </a:p>
          <a:p>
            <a:pPr algn="r" rtl="1"/>
            <a:r>
              <a:rPr lang="en-US" sz="900" dirty="0">
                <a:solidFill>
                  <a:schemeClr val="bg1"/>
                </a:solidFill>
              </a:rPr>
              <a:t>beilinson.orel@gmail.com</a:t>
            </a:r>
          </a:p>
          <a:p>
            <a:pPr algn="r" rtl="1"/>
            <a:r>
              <a:rPr lang="he-IL" sz="900" dirty="0">
                <a:solidFill>
                  <a:schemeClr val="bg1"/>
                </a:solidFill>
              </a:rPr>
              <a:t>בלוג:</a:t>
            </a:r>
            <a:r>
              <a:rPr lang="en-US" sz="900" dirty="0">
                <a:solidFill>
                  <a:schemeClr val="bg1"/>
                </a:solidFill>
              </a:rPr>
              <a:t> orel.icesites.org </a:t>
            </a:r>
          </a:p>
        </p:txBody>
      </p:sp>
      <p:pic>
        <p:nvPicPr>
          <p:cNvPr id="52" name="Imagen 4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4882" y="6048077"/>
            <a:ext cx="1472361" cy="549275"/>
          </a:xfrm>
          <a:prstGeom prst="rect">
            <a:avLst/>
          </a:prstGeom>
          <a:noFill/>
          <a:extLst>
            <a:ext uri="{909E8E84-426E-40DD-AFC4-6F175D3DCCD1}">
              <a14:hiddenFill xmlns:a14="http://schemas.microsoft.com/office/drawing/2010/main">
                <a:solidFill>
                  <a:srgbClr val="FFFFFF"/>
                </a:solidFill>
              </a14:hiddenFill>
            </a:ext>
          </a:extLst>
        </p:spPr>
      </p:pic>
      <p:pic>
        <p:nvPicPr>
          <p:cNvPr id="53" name="Imagen 44" descr="btns">
            <a:hlinkClick r:id="" action="ppaction://hlinkshowjump?jump=nextslide"/>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0638" y="6221413"/>
            <a:ext cx="215900" cy="211137"/>
          </a:xfrm>
          <a:prstGeom prst="rect">
            <a:avLst/>
          </a:prstGeom>
          <a:noFill/>
          <a:extLst>
            <a:ext uri="{909E8E84-426E-40DD-AFC4-6F175D3DCCD1}">
              <a14:hiddenFill xmlns:a14="http://schemas.microsoft.com/office/drawing/2010/main">
                <a:solidFill>
                  <a:srgbClr val="FFFFFF"/>
                </a:solidFill>
              </a14:hiddenFill>
            </a:ext>
          </a:extLst>
        </p:spPr>
      </p:pic>
      <p:pic>
        <p:nvPicPr>
          <p:cNvPr id="54" name="Imagen 45" descr="btns">
            <a:hlinkClick r:id="" action="ppaction://hlinkshowjump?jump=previousslid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24300" y="6221413"/>
            <a:ext cx="215900" cy="21113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72456" y="517525"/>
            <a:ext cx="4953000"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2"/>
          <p:cNvSpPr/>
          <p:nvPr/>
        </p:nvSpPr>
        <p:spPr>
          <a:xfrm>
            <a:off x="2909455" y="3510362"/>
            <a:ext cx="3556659" cy="1747832"/>
          </a:xfrm>
          <a:custGeom>
            <a:avLst/>
            <a:gdLst>
              <a:gd name="connsiteX0" fmla="*/ 285007 w 3556659"/>
              <a:gd name="connsiteY0" fmla="*/ 70048 h 1747832"/>
              <a:gd name="connsiteX1" fmla="*/ 279070 w 3556659"/>
              <a:gd name="connsiteY1" fmla="*/ 265991 h 1747832"/>
              <a:gd name="connsiteX2" fmla="*/ 267194 w 3556659"/>
              <a:gd name="connsiteY2" fmla="*/ 432246 h 1747832"/>
              <a:gd name="connsiteX3" fmla="*/ 261257 w 3556659"/>
              <a:gd name="connsiteY3" fmla="*/ 485685 h 1747832"/>
              <a:gd name="connsiteX4" fmla="*/ 249381 w 3556659"/>
              <a:gd name="connsiteY4" fmla="*/ 580687 h 1747832"/>
              <a:gd name="connsiteX5" fmla="*/ 225631 w 3556659"/>
              <a:gd name="connsiteY5" fmla="*/ 634126 h 1747832"/>
              <a:gd name="connsiteX6" fmla="*/ 219693 w 3556659"/>
              <a:gd name="connsiteY6" fmla="*/ 657877 h 1747832"/>
              <a:gd name="connsiteX7" fmla="*/ 207818 w 3556659"/>
              <a:gd name="connsiteY7" fmla="*/ 723191 h 1747832"/>
              <a:gd name="connsiteX8" fmla="*/ 195942 w 3556659"/>
              <a:gd name="connsiteY8" fmla="*/ 758817 h 1747832"/>
              <a:gd name="connsiteX9" fmla="*/ 172192 w 3556659"/>
              <a:gd name="connsiteY9" fmla="*/ 782568 h 1747832"/>
              <a:gd name="connsiteX10" fmla="*/ 166254 w 3556659"/>
              <a:gd name="connsiteY10" fmla="*/ 812256 h 1747832"/>
              <a:gd name="connsiteX11" fmla="*/ 148441 w 3556659"/>
              <a:gd name="connsiteY11" fmla="*/ 859757 h 1747832"/>
              <a:gd name="connsiteX12" fmla="*/ 142503 w 3556659"/>
              <a:gd name="connsiteY12" fmla="*/ 877570 h 1747832"/>
              <a:gd name="connsiteX13" fmla="*/ 136566 w 3556659"/>
              <a:gd name="connsiteY13" fmla="*/ 960698 h 1747832"/>
              <a:gd name="connsiteX14" fmla="*/ 130628 w 3556659"/>
              <a:gd name="connsiteY14" fmla="*/ 1061638 h 1747832"/>
              <a:gd name="connsiteX15" fmla="*/ 124690 w 3556659"/>
              <a:gd name="connsiteY15" fmla="*/ 1085389 h 1747832"/>
              <a:gd name="connsiteX16" fmla="*/ 100940 w 3556659"/>
              <a:gd name="connsiteY16" fmla="*/ 1115077 h 1747832"/>
              <a:gd name="connsiteX17" fmla="*/ 89064 w 3556659"/>
              <a:gd name="connsiteY17" fmla="*/ 1144765 h 1747832"/>
              <a:gd name="connsiteX18" fmla="*/ 77189 w 3556659"/>
              <a:gd name="connsiteY18" fmla="*/ 1162578 h 1747832"/>
              <a:gd name="connsiteX19" fmla="*/ 65314 w 3556659"/>
              <a:gd name="connsiteY19" fmla="*/ 1186329 h 1747832"/>
              <a:gd name="connsiteX20" fmla="*/ 47501 w 3556659"/>
              <a:gd name="connsiteY20" fmla="*/ 1204142 h 1747832"/>
              <a:gd name="connsiteX21" fmla="*/ 0 w 3556659"/>
              <a:gd name="connsiteY21" fmla="*/ 1210080 h 1747832"/>
              <a:gd name="connsiteX22" fmla="*/ 23750 w 3556659"/>
              <a:gd name="connsiteY22" fmla="*/ 1221955 h 1747832"/>
              <a:gd name="connsiteX23" fmla="*/ 41563 w 3556659"/>
              <a:gd name="connsiteY23" fmla="*/ 1227893 h 1747832"/>
              <a:gd name="connsiteX24" fmla="*/ 71251 w 3556659"/>
              <a:gd name="connsiteY24" fmla="*/ 1245706 h 1747832"/>
              <a:gd name="connsiteX25" fmla="*/ 83127 w 3556659"/>
              <a:gd name="connsiteY25" fmla="*/ 1257581 h 1747832"/>
              <a:gd name="connsiteX26" fmla="*/ 118753 w 3556659"/>
              <a:gd name="connsiteY26" fmla="*/ 1269456 h 1747832"/>
              <a:gd name="connsiteX27" fmla="*/ 130628 w 3556659"/>
              <a:gd name="connsiteY27" fmla="*/ 1281332 h 1747832"/>
              <a:gd name="connsiteX28" fmla="*/ 148441 w 3556659"/>
              <a:gd name="connsiteY28" fmla="*/ 1287269 h 1747832"/>
              <a:gd name="connsiteX29" fmla="*/ 166254 w 3556659"/>
              <a:gd name="connsiteY29" fmla="*/ 1299144 h 1747832"/>
              <a:gd name="connsiteX30" fmla="*/ 172192 w 3556659"/>
              <a:gd name="connsiteY30" fmla="*/ 1358521 h 1747832"/>
              <a:gd name="connsiteX31" fmla="*/ 190005 w 3556659"/>
              <a:gd name="connsiteY31" fmla="*/ 1364459 h 1747832"/>
              <a:gd name="connsiteX32" fmla="*/ 231568 w 3556659"/>
              <a:gd name="connsiteY32" fmla="*/ 1382272 h 1747832"/>
              <a:gd name="connsiteX33" fmla="*/ 255319 w 3556659"/>
              <a:gd name="connsiteY33" fmla="*/ 1394147 h 1747832"/>
              <a:gd name="connsiteX34" fmla="*/ 273132 w 3556659"/>
              <a:gd name="connsiteY34" fmla="*/ 1400085 h 1747832"/>
              <a:gd name="connsiteX35" fmla="*/ 290945 w 3556659"/>
              <a:gd name="connsiteY35" fmla="*/ 1411960 h 1747832"/>
              <a:gd name="connsiteX36" fmla="*/ 356259 w 3556659"/>
              <a:gd name="connsiteY36" fmla="*/ 1417898 h 1747832"/>
              <a:gd name="connsiteX37" fmla="*/ 445324 w 3556659"/>
              <a:gd name="connsiteY37" fmla="*/ 1435711 h 1747832"/>
              <a:gd name="connsiteX38" fmla="*/ 522514 w 3556659"/>
              <a:gd name="connsiteY38" fmla="*/ 1447586 h 1747832"/>
              <a:gd name="connsiteX39" fmla="*/ 564077 w 3556659"/>
              <a:gd name="connsiteY39" fmla="*/ 1459461 h 1747832"/>
              <a:gd name="connsiteX40" fmla="*/ 587828 w 3556659"/>
              <a:gd name="connsiteY40" fmla="*/ 1477274 h 1747832"/>
              <a:gd name="connsiteX41" fmla="*/ 629392 w 3556659"/>
              <a:gd name="connsiteY41" fmla="*/ 1512900 h 1747832"/>
              <a:gd name="connsiteX42" fmla="*/ 647205 w 3556659"/>
              <a:gd name="connsiteY42" fmla="*/ 1518838 h 1747832"/>
              <a:gd name="connsiteX43" fmla="*/ 866898 w 3556659"/>
              <a:gd name="connsiteY43" fmla="*/ 1530713 h 1747832"/>
              <a:gd name="connsiteX44" fmla="*/ 961901 w 3556659"/>
              <a:gd name="connsiteY44" fmla="*/ 1524776 h 1747832"/>
              <a:gd name="connsiteX45" fmla="*/ 985651 w 3556659"/>
              <a:gd name="connsiteY45" fmla="*/ 1512900 h 1747832"/>
              <a:gd name="connsiteX46" fmla="*/ 1003464 w 3556659"/>
              <a:gd name="connsiteY46" fmla="*/ 1506963 h 1747832"/>
              <a:gd name="connsiteX47" fmla="*/ 1140031 w 3556659"/>
              <a:gd name="connsiteY47" fmla="*/ 1524776 h 1747832"/>
              <a:gd name="connsiteX48" fmla="*/ 1175657 w 3556659"/>
              <a:gd name="connsiteY48" fmla="*/ 1548526 h 1747832"/>
              <a:gd name="connsiteX49" fmla="*/ 1223158 w 3556659"/>
              <a:gd name="connsiteY49" fmla="*/ 1572277 h 1747832"/>
              <a:gd name="connsiteX50" fmla="*/ 1258784 w 3556659"/>
              <a:gd name="connsiteY50" fmla="*/ 1590090 h 1747832"/>
              <a:gd name="connsiteX51" fmla="*/ 1383475 w 3556659"/>
              <a:gd name="connsiteY51" fmla="*/ 1601965 h 1747832"/>
              <a:gd name="connsiteX52" fmla="*/ 1413163 w 3556659"/>
              <a:gd name="connsiteY52" fmla="*/ 1607903 h 1747832"/>
              <a:gd name="connsiteX53" fmla="*/ 1454727 w 3556659"/>
              <a:gd name="connsiteY53" fmla="*/ 1625716 h 1747832"/>
              <a:gd name="connsiteX54" fmla="*/ 1478477 w 3556659"/>
              <a:gd name="connsiteY54" fmla="*/ 1643529 h 1747832"/>
              <a:gd name="connsiteX55" fmla="*/ 1502228 w 3556659"/>
              <a:gd name="connsiteY55" fmla="*/ 1673217 h 1747832"/>
              <a:gd name="connsiteX56" fmla="*/ 1543792 w 3556659"/>
              <a:gd name="connsiteY56" fmla="*/ 1691030 h 1747832"/>
              <a:gd name="connsiteX57" fmla="*/ 1591293 w 3556659"/>
              <a:gd name="connsiteY57" fmla="*/ 1726656 h 1747832"/>
              <a:gd name="connsiteX58" fmla="*/ 1668483 w 3556659"/>
              <a:gd name="connsiteY58" fmla="*/ 1738532 h 1747832"/>
              <a:gd name="connsiteX59" fmla="*/ 1751610 w 3556659"/>
              <a:gd name="connsiteY59" fmla="*/ 1744469 h 1747832"/>
              <a:gd name="connsiteX60" fmla="*/ 1822862 w 3556659"/>
              <a:gd name="connsiteY60" fmla="*/ 1738532 h 1747832"/>
              <a:gd name="connsiteX61" fmla="*/ 1828800 w 3556659"/>
              <a:gd name="connsiteY61" fmla="*/ 1655404 h 1747832"/>
              <a:gd name="connsiteX62" fmla="*/ 1834737 w 3556659"/>
              <a:gd name="connsiteY62" fmla="*/ 1548526 h 1747832"/>
              <a:gd name="connsiteX63" fmla="*/ 1840675 w 3556659"/>
              <a:gd name="connsiteY63" fmla="*/ 1530713 h 1747832"/>
              <a:gd name="connsiteX64" fmla="*/ 1846613 w 3556659"/>
              <a:gd name="connsiteY64" fmla="*/ 1506963 h 1747832"/>
              <a:gd name="connsiteX65" fmla="*/ 1858488 w 3556659"/>
              <a:gd name="connsiteY65" fmla="*/ 1489150 h 1747832"/>
              <a:gd name="connsiteX66" fmla="*/ 1876301 w 3556659"/>
              <a:gd name="connsiteY66" fmla="*/ 1447586 h 1747832"/>
              <a:gd name="connsiteX67" fmla="*/ 1900051 w 3556659"/>
              <a:gd name="connsiteY67" fmla="*/ 1400085 h 1747832"/>
              <a:gd name="connsiteX68" fmla="*/ 1917864 w 3556659"/>
              <a:gd name="connsiteY68" fmla="*/ 1352583 h 1747832"/>
              <a:gd name="connsiteX69" fmla="*/ 1923802 w 3556659"/>
              <a:gd name="connsiteY69" fmla="*/ 1334770 h 1747832"/>
              <a:gd name="connsiteX70" fmla="*/ 1995054 w 3556659"/>
              <a:gd name="connsiteY70" fmla="*/ 1275394 h 1747832"/>
              <a:gd name="connsiteX71" fmla="*/ 2119745 w 3556659"/>
              <a:gd name="connsiteY71" fmla="*/ 1233830 h 1747832"/>
              <a:gd name="connsiteX72" fmla="*/ 2161309 w 3556659"/>
              <a:gd name="connsiteY72" fmla="*/ 1221955 h 1747832"/>
              <a:gd name="connsiteX73" fmla="*/ 2291937 w 3556659"/>
              <a:gd name="connsiteY73" fmla="*/ 1174454 h 1747832"/>
              <a:gd name="connsiteX74" fmla="*/ 2309750 w 3556659"/>
              <a:gd name="connsiteY74" fmla="*/ 1162578 h 1747832"/>
              <a:gd name="connsiteX75" fmla="*/ 2333501 w 3556659"/>
              <a:gd name="connsiteY75" fmla="*/ 1144765 h 1747832"/>
              <a:gd name="connsiteX76" fmla="*/ 2381002 w 3556659"/>
              <a:gd name="connsiteY76" fmla="*/ 1121015 h 1747832"/>
              <a:gd name="connsiteX77" fmla="*/ 2416628 w 3556659"/>
              <a:gd name="connsiteY77" fmla="*/ 1097264 h 1747832"/>
              <a:gd name="connsiteX78" fmla="*/ 2671948 w 3556659"/>
              <a:gd name="connsiteY78" fmla="*/ 1103202 h 1747832"/>
              <a:gd name="connsiteX79" fmla="*/ 2796639 w 3556659"/>
              <a:gd name="connsiteY79" fmla="*/ 1121015 h 1747832"/>
              <a:gd name="connsiteX80" fmla="*/ 2861953 w 3556659"/>
              <a:gd name="connsiteY80" fmla="*/ 1162578 h 1747832"/>
              <a:gd name="connsiteX81" fmla="*/ 2897579 w 3556659"/>
              <a:gd name="connsiteY81" fmla="*/ 1180391 h 1747832"/>
              <a:gd name="connsiteX82" fmla="*/ 2951018 w 3556659"/>
              <a:gd name="connsiteY82" fmla="*/ 1221955 h 1747832"/>
              <a:gd name="connsiteX83" fmla="*/ 2968831 w 3556659"/>
              <a:gd name="connsiteY83" fmla="*/ 1233830 h 1747832"/>
              <a:gd name="connsiteX84" fmla="*/ 3093522 w 3556659"/>
              <a:gd name="connsiteY84" fmla="*/ 1227893 h 1747832"/>
              <a:gd name="connsiteX85" fmla="*/ 3206337 w 3556659"/>
              <a:gd name="connsiteY85" fmla="*/ 1192267 h 1747832"/>
              <a:gd name="connsiteX86" fmla="*/ 3230088 w 3556659"/>
              <a:gd name="connsiteY86" fmla="*/ 1186329 h 1747832"/>
              <a:gd name="connsiteX87" fmla="*/ 3271651 w 3556659"/>
              <a:gd name="connsiteY87" fmla="*/ 1156641 h 1747832"/>
              <a:gd name="connsiteX88" fmla="*/ 3283527 w 3556659"/>
              <a:gd name="connsiteY88" fmla="*/ 1144765 h 1747832"/>
              <a:gd name="connsiteX89" fmla="*/ 3301340 w 3556659"/>
              <a:gd name="connsiteY89" fmla="*/ 1132890 h 1747832"/>
              <a:gd name="connsiteX90" fmla="*/ 3319153 w 3556659"/>
              <a:gd name="connsiteY90" fmla="*/ 1115077 h 1747832"/>
              <a:gd name="connsiteX91" fmla="*/ 3342903 w 3556659"/>
              <a:gd name="connsiteY91" fmla="*/ 1097264 h 1747832"/>
              <a:gd name="connsiteX92" fmla="*/ 3390405 w 3556659"/>
              <a:gd name="connsiteY92" fmla="*/ 1061638 h 1747832"/>
              <a:gd name="connsiteX93" fmla="*/ 3414155 w 3556659"/>
              <a:gd name="connsiteY93" fmla="*/ 1037887 h 1747832"/>
              <a:gd name="connsiteX94" fmla="*/ 3449781 w 3556659"/>
              <a:gd name="connsiteY94" fmla="*/ 1014137 h 1747832"/>
              <a:gd name="connsiteX95" fmla="*/ 3479470 w 3556659"/>
              <a:gd name="connsiteY95" fmla="*/ 984448 h 1747832"/>
              <a:gd name="connsiteX96" fmla="*/ 3503220 w 3556659"/>
              <a:gd name="connsiteY96" fmla="*/ 972573 h 1747832"/>
              <a:gd name="connsiteX97" fmla="*/ 3556659 w 3556659"/>
              <a:gd name="connsiteY97" fmla="*/ 931009 h 1747832"/>
              <a:gd name="connsiteX98" fmla="*/ 3526971 w 3556659"/>
              <a:gd name="connsiteY98" fmla="*/ 877570 h 1747832"/>
              <a:gd name="connsiteX99" fmla="*/ 3521033 w 3556659"/>
              <a:gd name="connsiteY99" fmla="*/ 853820 h 1747832"/>
              <a:gd name="connsiteX100" fmla="*/ 3509158 w 3556659"/>
              <a:gd name="connsiteY100" fmla="*/ 830069 h 1747832"/>
              <a:gd name="connsiteX101" fmla="*/ 3503220 w 3556659"/>
              <a:gd name="connsiteY101" fmla="*/ 806319 h 1747832"/>
              <a:gd name="connsiteX102" fmla="*/ 3473532 w 3556659"/>
              <a:gd name="connsiteY102" fmla="*/ 729129 h 1747832"/>
              <a:gd name="connsiteX103" fmla="*/ 3467594 w 3556659"/>
              <a:gd name="connsiteY103" fmla="*/ 681628 h 1747832"/>
              <a:gd name="connsiteX104" fmla="*/ 3437906 w 3556659"/>
              <a:gd name="connsiteY104" fmla="*/ 634126 h 1747832"/>
              <a:gd name="connsiteX105" fmla="*/ 3414155 w 3556659"/>
              <a:gd name="connsiteY105" fmla="*/ 616313 h 1747832"/>
              <a:gd name="connsiteX106" fmla="*/ 3378529 w 3556659"/>
              <a:gd name="connsiteY106" fmla="*/ 580687 h 1747832"/>
              <a:gd name="connsiteX107" fmla="*/ 3360716 w 3556659"/>
              <a:gd name="connsiteY107" fmla="*/ 562874 h 1747832"/>
              <a:gd name="connsiteX108" fmla="*/ 3354779 w 3556659"/>
              <a:gd name="connsiteY108" fmla="*/ 539124 h 1747832"/>
              <a:gd name="connsiteX109" fmla="*/ 3319153 w 3556659"/>
              <a:gd name="connsiteY109" fmla="*/ 467872 h 1747832"/>
              <a:gd name="connsiteX110" fmla="*/ 3307277 w 3556659"/>
              <a:gd name="connsiteY110" fmla="*/ 426308 h 1747832"/>
              <a:gd name="connsiteX111" fmla="*/ 3295402 w 3556659"/>
              <a:gd name="connsiteY111" fmla="*/ 402557 h 1747832"/>
              <a:gd name="connsiteX112" fmla="*/ 3277589 w 3556659"/>
              <a:gd name="connsiteY112" fmla="*/ 360994 h 1747832"/>
              <a:gd name="connsiteX113" fmla="*/ 3259776 w 3556659"/>
              <a:gd name="connsiteY113" fmla="*/ 331306 h 1747832"/>
              <a:gd name="connsiteX114" fmla="*/ 3241963 w 3556659"/>
              <a:gd name="connsiteY114" fmla="*/ 301617 h 1747832"/>
              <a:gd name="connsiteX115" fmla="*/ 3200400 w 3556659"/>
              <a:gd name="connsiteY115" fmla="*/ 206615 h 1747832"/>
              <a:gd name="connsiteX116" fmla="*/ 3135085 w 3556659"/>
              <a:gd name="connsiteY116" fmla="*/ 182864 h 1747832"/>
              <a:gd name="connsiteX117" fmla="*/ 3034145 w 3556659"/>
              <a:gd name="connsiteY117" fmla="*/ 141300 h 1747832"/>
              <a:gd name="connsiteX118" fmla="*/ 2939142 w 3556659"/>
              <a:gd name="connsiteY118" fmla="*/ 93799 h 1747832"/>
              <a:gd name="connsiteX119" fmla="*/ 2856015 w 3556659"/>
              <a:gd name="connsiteY119" fmla="*/ 75986 h 1747832"/>
              <a:gd name="connsiteX120" fmla="*/ 2820389 w 3556659"/>
              <a:gd name="connsiteY120" fmla="*/ 70048 h 1747832"/>
              <a:gd name="connsiteX121" fmla="*/ 2713511 w 3556659"/>
              <a:gd name="connsiteY121" fmla="*/ 64111 h 1747832"/>
              <a:gd name="connsiteX122" fmla="*/ 2012867 w 3556659"/>
              <a:gd name="connsiteY122" fmla="*/ 64111 h 1747832"/>
              <a:gd name="connsiteX123" fmla="*/ 1959428 w 3556659"/>
              <a:gd name="connsiteY123" fmla="*/ 58173 h 1747832"/>
              <a:gd name="connsiteX124" fmla="*/ 1799111 w 3556659"/>
              <a:gd name="connsiteY124" fmla="*/ 28485 h 1747832"/>
              <a:gd name="connsiteX125" fmla="*/ 1739735 w 3556659"/>
              <a:gd name="connsiteY125" fmla="*/ 16609 h 1747832"/>
              <a:gd name="connsiteX126" fmla="*/ 1626919 w 3556659"/>
              <a:gd name="connsiteY126" fmla="*/ 10672 h 1747832"/>
              <a:gd name="connsiteX127" fmla="*/ 1258784 w 3556659"/>
              <a:gd name="connsiteY127" fmla="*/ 10672 h 1747832"/>
              <a:gd name="connsiteX128" fmla="*/ 1151906 w 3556659"/>
              <a:gd name="connsiteY128" fmla="*/ 16609 h 1747832"/>
              <a:gd name="connsiteX129" fmla="*/ 997527 w 3556659"/>
              <a:gd name="connsiteY129" fmla="*/ 22547 h 1747832"/>
              <a:gd name="connsiteX130" fmla="*/ 564077 w 3556659"/>
              <a:gd name="connsiteY130" fmla="*/ 34422 h 1747832"/>
              <a:gd name="connsiteX131" fmla="*/ 421574 w 3556659"/>
              <a:gd name="connsiteY131" fmla="*/ 46298 h 1747832"/>
              <a:gd name="connsiteX132" fmla="*/ 403761 w 3556659"/>
              <a:gd name="connsiteY132" fmla="*/ 52235 h 1747832"/>
              <a:gd name="connsiteX133" fmla="*/ 344384 w 3556659"/>
              <a:gd name="connsiteY133" fmla="*/ 81924 h 1747832"/>
              <a:gd name="connsiteX134" fmla="*/ 302820 w 3556659"/>
              <a:gd name="connsiteY134" fmla="*/ 93799 h 1747832"/>
              <a:gd name="connsiteX135" fmla="*/ 285007 w 3556659"/>
              <a:gd name="connsiteY135" fmla="*/ 105674 h 1747832"/>
              <a:gd name="connsiteX136" fmla="*/ 285007 w 3556659"/>
              <a:gd name="connsiteY136" fmla="*/ 70048 h 174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556659" h="1747832">
                <a:moveTo>
                  <a:pt x="285007" y="70048"/>
                </a:moveTo>
                <a:cubicBezTo>
                  <a:pt x="284018" y="96767"/>
                  <a:pt x="281735" y="200701"/>
                  <a:pt x="279070" y="265991"/>
                </a:cubicBezTo>
                <a:cubicBezTo>
                  <a:pt x="277376" y="307498"/>
                  <a:pt x="271463" y="387424"/>
                  <a:pt x="267194" y="432246"/>
                </a:cubicBezTo>
                <a:cubicBezTo>
                  <a:pt x="265495" y="450088"/>
                  <a:pt x="263040" y="467851"/>
                  <a:pt x="261257" y="485685"/>
                </a:cubicBezTo>
                <a:cubicBezTo>
                  <a:pt x="258915" y="509108"/>
                  <a:pt x="257525" y="553541"/>
                  <a:pt x="249381" y="580687"/>
                </a:cubicBezTo>
                <a:cubicBezTo>
                  <a:pt x="233130" y="634859"/>
                  <a:pt x="243177" y="587336"/>
                  <a:pt x="225631" y="634126"/>
                </a:cubicBezTo>
                <a:cubicBezTo>
                  <a:pt x="222766" y="641767"/>
                  <a:pt x="221294" y="649875"/>
                  <a:pt x="219693" y="657877"/>
                </a:cubicBezTo>
                <a:cubicBezTo>
                  <a:pt x="216302" y="674832"/>
                  <a:pt x="212590" y="705694"/>
                  <a:pt x="207818" y="723191"/>
                </a:cubicBezTo>
                <a:cubicBezTo>
                  <a:pt x="204524" y="735268"/>
                  <a:pt x="204793" y="749965"/>
                  <a:pt x="195942" y="758817"/>
                </a:cubicBezTo>
                <a:lnTo>
                  <a:pt x="172192" y="782568"/>
                </a:lnTo>
                <a:cubicBezTo>
                  <a:pt x="170213" y="792464"/>
                  <a:pt x="168702" y="802465"/>
                  <a:pt x="166254" y="812256"/>
                </a:cubicBezTo>
                <a:cubicBezTo>
                  <a:pt x="162885" y="825730"/>
                  <a:pt x="152525" y="848866"/>
                  <a:pt x="148441" y="859757"/>
                </a:cubicBezTo>
                <a:cubicBezTo>
                  <a:pt x="146243" y="865617"/>
                  <a:pt x="144482" y="871632"/>
                  <a:pt x="142503" y="877570"/>
                </a:cubicBezTo>
                <a:cubicBezTo>
                  <a:pt x="140524" y="905279"/>
                  <a:pt x="138354" y="932976"/>
                  <a:pt x="136566" y="960698"/>
                </a:cubicBezTo>
                <a:cubicBezTo>
                  <a:pt x="134396" y="994333"/>
                  <a:pt x="133824" y="1028085"/>
                  <a:pt x="130628" y="1061638"/>
                </a:cubicBezTo>
                <a:cubicBezTo>
                  <a:pt x="129854" y="1069762"/>
                  <a:pt x="128653" y="1078255"/>
                  <a:pt x="124690" y="1085389"/>
                </a:cubicBezTo>
                <a:cubicBezTo>
                  <a:pt x="118536" y="1096467"/>
                  <a:pt x="107460" y="1104210"/>
                  <a:pt x="100940" y="1115077"/>
                </a:cubicBezTo>
                <a:cubicBezTo>
                  <a:pt x="95456" y="1124216"/>
                  <a:pt x="93831" y="1135232"/>
                  <a:pt x="89064" y="1144765"/>
                </a:cubicBezTo>
                <a:cubicBezTo>
                  <a:pt x="85873" y="1151148"/>
                  <a:pt x="80729" y="1156382"/>
                  <a:pt x="77189" y="1162578"/>
                </a:cubicBezTo>
                <a:cubicBezTo>
                  <a:pt x="72798" y="1170263"/>
                  <a:pt x="70459" y="1179126"/>
                  <a:pt x="65314" y="1186329"/>
                </a:cubicBezTo>
                <a:cubicBezTo>
                  <a:pt x="60433" y="1193162"/>
                  <a:pt x="55393" y="1201272"/>
                  <a:pt x="47501" y="1204142"/>
                </a:cubicBezTo>
                <a:cubicBezTo>
                  <a:pt x="32505" y="1209595"/>
                  <a:pt x="15834" y="1208101"/>
                  <a:pt x="0" y="1210080"/>
                </a:cubicBezTo>
                <a:cubicBezTo>
                  <a:pt x="7917" y="1214038"/>
                  <a:pt x="15615" y="1218468"/>
                  <a:pt x="23750" y="1221955"/>
                </a:cubicBezTo>
                <a:cubicBezTo>
                  <a:pt x="29503" y="1224421"/>
                  <a:pt x="36196" y="1224673"/>
                  <a:pt x="41563" y="1227893"/>
                </a:cubicBezTo>
                <a:cubicBezTo>
                  <a:pt x="82318" y="1252345"/>
                  <a:pt x="20791" y="1228884"/>
                  <a:pt x="71251" y="1245706"/>
                </a:cubicBezTo>
                <a:cubicBezTo>
                  <a:pt x="75210" y="1249664"/>
                  <a:pt x="78120" y="1255078"/>
                  <a:pt x="83127" y="1257581"/>
                </a:cubicBezTo>
                <a:cubicBezTo>
                  <a:pt x="94323" y="1263179"/>
                  <a:pt x="118753" y="1269456"/>
                  <a:pt x="118753" y="1269456"/>
                </a:cubicBezTo>
                <a:cubicBezTo>
                  <a:pt x="122711" y="1273415"/>
                  <a:pt x="125828" y="1278452"/>
                  <a:pt x="130628" y="1281332"/>
                </a:cubicBezTo>
                <a:cubicBezTo>
                  <a:pt x="135995" y="1284552"/>
                  <a:pt x="142843" y="1284470"/>
                  <a:pt x="148441" y="1287269"/>
                </a:cubicBezTo>
                <a:cubicBezTo>
                  <a:pt x="154824" y="1290460"/>
                  <a:pt x="160316" y="1295186"/>
                  <a:pt x="166254" y="1299144"/>
                </a:cubicBezTo>
                <a:cubicBezTo>
                  <a:pt x="168233" y="1318936"/>
                  <a:pt x="165394" y="1339828"/>
                  <a:pt x="172192" y="1358521"/>
                </a:cubicBezTo>
                <a:cubicBezTo>
                  <a:pt x="174331" y="1364403"/>
                  <a:pt x="184194" y="1362134"/>
                  <a:pt x="190005" y="1364459"/>
                </a:cubicBezTo>
                <a:cubicBezTo>
                  <a:pt x="204000" y="1370057"/>
                  <a:pt x="217846" y="1376035"/>
                  <a:pt x="231568" y="1382272"/>
                </a:cubicBezTo>
                <a:cubicBezTo>
                  <a:pt x="239626" y="1385935"/>
                  <a:pt x="247183" y="1390660"/>
                  <a:pt x="255319" y="1394147"/>
                </a:cubicBezTo>
                <a:cubicBezTo>
                  <a:pt x="261072" y="1396612"/>
                  <a:pt x="267534" y="1397286"/>
                  <a:pt x="273132" y="1400085"/>
                </a:cubicBezTo>
                <a:cubicBezTo>
                  <a:pt x="279515" y="1403276"/>
                  <a:pt x="283967" y="1410465"/>
                  <a:pt x="290945" y="1411960"/>
                </a:cubicBezTo>
                <a:cubicBezTo>
                  <a:pt x="312321" y="1416541"/>
                  <a:pt x="334488" y="1415919"/>
                  <a:pt x="356259" y="1417898"/>
                </a:cubicBezTo>
                <a:cubicBezTo>
                  <a:pt x="401941" y="1433124"/>
                  <a:pt x="348562" y="1416361"/>
                  <a:pt x="445324" y="1435711"/>
                </a:cubicBezTo>
                <a:cubicBezTo>
                  <a:pt x="490660" y="1444777"/>
                  <a:pt x="464999" y="1440396"/>
                  <a:pt x="522514" y="1447586"/>
                </a:cubicBezTo>
                <a:cubicBezTo>
                  <a:pt x="527650" y="1448870"/>
                  <a:pt x="557456" y="1455677"/>
                  <a:pt x="564077" y="1459461"/>
                </a:cubicBezTo>
                <a:cubicBezTo>
                  <a:pt x="572669" y="1464371"/>
                  <a:pt x="580380" y="1470757"/>
                  <a:pt x="587828" y="1477274"/>
                </a:cubicBezTo>
                <a:cubicBezTo>
                  <a:pt x="607309" y="1494320"/>
                  <a:pt x="608201" y="1502304"/>
                  <a:pt x="629392" y="1512900"/>
                </a:cubicBezTo>
                <a:cubicBezTo>
                  <a:pt x="634990" y="1515699"/>
                  <a:pt x="641009" y="1517953"/>
                  <a:pt x="647205" y="1518838"/>
                </a:cubicBezTo>
                <a:cubicBezTo>
                  <a:pt x="705788" y="1527207"/>
                  <a:pt x="827344" y="1529192"/>
                  <a:pt x="866898" y="1530713"/>
                </a:cubicBezTo>
                <a:cubicBezTo>
                  <a:pt x="898566" y="1528734"/>
                  <a:pt x="930523" y="1529483"/>
                  <a:pt x="961901" y="1524776"/>
                </a:cubicBezTo>
                <a:cubicBezTo>
                  <a:pt x="970654" y="1523463"/>
                  <a:pt x="977515" y="1516387"/>
                  <a:pt x="985651" y="1512900"/>
                </a:cubicBezTo>
                <a:cubicBezTo>
                  <a:pt x="991404" y="1510435"/>
                  <a:pt x="997526" y="1508942"/>
                  <a:pt x="1003464" y="1506963"/>
                </a:cubicBezTo>
                <a:cubicBezTo>
                  <a:pt x="1081340" y="1511543"/>
                  <a:pt x="1085637" y="1503018"/>
                  <a:pt x="1140031" y="1524776"/>
                </a:cubicBezTo>
                <a:cubicBezTo>
                  <a:pt x="1211748" y="1553463"/>
                  <a:pt x="1130351" y="1521343"/>
                  <a:pt x="1175657" y="1548526"/>
                </a:cubicBezTo>
                <a:cubicBezTo>
                  <a:pt x="1190837" y="1557634"/>
                  <a:pt x="1207324" y="1564360"/>
                  <a:pt x="1223158" y="1572277"/>
                </a:cubicBezTo>
                <a:cubicBezTo>
                  <a:pt x="1235033" y="1578215"/>
                  <a:pt x="1245765" y="1587486"/>
                  <a:pt x="1258784" y="1590090"/>
                </a:cubicBezTo>
                <a:cubicBezTo>
                  <a:pt x="1319585" y="1602251"/>
                  <a:pt x="1278400" y="1595399"/>
                  <a:pt x="1383475" y="1601965"/>
                </a:cubicBezTo>
                <a:cubicBezTo>
                  <a:pt x="1393371" y="1603944"/>
                  <a:pt x="1403372" y="1605455"/>
                  <a:pt x="1413163" y="1607903"/>
                </a:cubicBezTo>
                <a:cubicBezTo>
                  <a:pt x="1426629" y="1611270"/>
                  <a:pt x="1443401" y="1618637"/>
                  <a:pt x="1454727" y="1625716"/>
                </a:cubicBezTo>
                <a:cubicBezTo>
                  <a:pt x="1463119" y="1630961"/>
                  <a:pt x="1470875" y="1637194"/>
                  <a:pt x="1478477" y="1643529"/>
                </a:cubicBezTo>
                <a:cubicBezTo>
                  <a:pt x="1513736" y="1672911"/>
                  <a:pt x="1463874" y="1634862"/>
                  <a:pt x="1502228" y="1673217"/>
                </a:cubicBezTo>
                <a:cubicBezTo>
                  <a:pt x="1515897" y="1686887"/>
                  <a:pt x="1525621" y="1686488"/>
                  <a:pt x="1543792" y="1691030"/>
                </a:cubicBezTo>
                <a:cubicBezTo>
                  <a:pt x="1557860" y="1705099"/>
                  <a:pt x="1571147" y="1719940"/>
                  <a:pt x="1591293" y="1726656"/>
                </a:cubicBezTo>
                <a:cubicBezTo>
                  <a:pt x="1626600" y="1738425"/>
                  <a:pt x="1607253" y="1733430"/>
                  <a:pt x="1668483" y="1738532"/>
                </a:cubicBezTo>
                <a:cubicBezTo>
                  <a:pt x="1696167" y="1740839"/>
                  <a:pt x="1723901" y="1742490"/>
                  <a:pt x="1751610" y="1744469"/>
                </a:cubicBezTo>
                <a:cubicBezTo>
                  <a:pt x="1775361" y="1742490"/>
                  <a:pt x="1807253" y="1756542"/>
                  <a:pt x="1822862" y="1738532"/>
                </a:cubicBezTo>
                <a:cubicBezTo>
                  <a:pt x="1841056" y="1717539"/>
                  <a:pt x="1827067" y="1683130"/>
                  <a:pt x="1828800" y="1655404"/>
                </a:cubicBezTo>
                <a:cubicBezTo>
                  <a:pt x="1831026" y="1619793"/>
                  <a:pt x="1831354" y="1584046"/>
                  <a:pt x="1834737" y="1548526"/>
                </a:cubicBezTo>
                <a:cubicBezTo>
                  <a:pt x="1835330" y="1542295"/>
                  <a:pt x="1838955" y="1536731"/>
                  <a:pt x="1840675" y="1530713"/>
                </a:cubicBezTo>
                <a:cubicBezTo>
                  <a:pt x="1842917" y="1522867"/>
                  <a:pt x="1843398" y="1514464"/>
                  <a:pt x="1846613" y="1506963"/>
                </a:cubicBezTo>
                <a:cubicBezTo>
                  <a:pt x="1849424" y="1500404"/>
                  <a:pt x="1855297" y="1495533"/>
                  <a:pt x="1858488" y="1489150"/>
                </a:cubicBezTo>
                <a:cubicBezTo>
                  <a:pt x="1865229" y="1475668"/>
                  <a:pt x="1869927" y="1461245"/>
                  <a:pt x="1876301" y="1447586"/>
                </a:cubicBezTo>
                <a:cubicBezTo>
                  <a:pt x="1883787" y="1431544"/>
                  <a:pt x="1894453" y="1416879"/>
                  <a:pt x="1900051" y="1400085"/>
                </a:cubicBezTo>
                <a:cubicBezTo>
                  <a:pt x="1913529" y="1359653"/>
                  <a:pt x="1896564" y="1409383"/>
                  <a:pt x="1917864" y="1352583"/>
                </a:cubicBezTo>
                <a:cubicBezTo>
                  <a:pt x="1920062" y="1346723"/>
                  <a:pt x="1920805" y="1340265"/>
                  <a:pt x="1923802" y="1334770"/>
                </a:cubicBezTo>
                <a:cubicBezTo>
                  <a:pt x="1957189" y="1273561"/>
                  <a:pt x="1938575" y="1293548"/>
                  <a:pt x="1995054" y="1275394"/>
                </a:cubicBezTo>
                <a:cubicBezTo>
                  <a:pt x="2036764" y="1261987"/>
                  <a:pt x="2078035" y="1247237"/>
                  <a:pt x="2119745" y="1233830"/>
                </a:cubicBezTo>
                <a:cubicBezTo>
                  <a:pt x="2133463" y="1229421"/>
                  <a:pt x="2147767" y="1226879"/>
                  <a:pt x="2161309" y="1221955"/>
                </a:cubicBezTo>
                <a:cubicBezTo>
                  <a:pt x="2311564" y="1167318"/>
                  <a:pt x="2198084" y="1201269"/>
                  <a:pt x="2291937" y="1174454"/>
                </a:cubicBezTo>
                <a:cubicBezTo>
                  <a:pt x="2297875" y="1170495"/>
                  <a:pt x="2303943" y="1166726"/>
                  <a:pt x="2309750" y="1162578"/>
                </a:cubicBezTo>
                <a:cubicBezTo>
                  <a:pt x="2317803" y="1156826"/>
                  <a:pt x="2324953" y="1149751"/>
                  <a:pt x="2333501" y="1144765"/>
                </a:cubicBezTo>
                <a:cubicBezTo>
                  <a:pt x="2348792" y="1135845"/>
                  <a:pt x="2366273" y="1130835"/>
                  <a:pt x="2381002" y="1121015"/>
                </a:cubicBezTo>
                <a:lnTo>
                  <a:pt x="2416628" y="1097264"/>
                </a:lnTo>
                <a:cubicBezTo>
                  <a:pt x="2501735" y="1099243"/>
                  <a:pt x="2586928" y="1098879"/>
                  <a:pt x="2671948" y="1103202"/>
                </a:cubicBezTo>
                <a:cubicBezTo>
                  <a:pt x="2724759" y="1105887"/>
                  <a:pt x="2752165" y="1112120"/>
                  <a:pt x="2796639" y="1121015"/>
                </a:cubicBezTo>
                <a:cubicBezTo>
                  <a:pt x="2857347" y="1151369"/>
                  <a:pt x="2771387" y="1106846"/>
                  <a:pt x="2861953" y="1162578"/>
                </a:cubicBezTo>
                <a:cubicBezTo>
                  <a:pt x="2873261" y="1169536"/>
                  <a:pt x="2886532" y="1173026"/>
                  <a:pt x="2897579" y="1180391"/>
                </a:cubicBezTo>
                <a:cubicBezTo>
                  <a:pt x="2916356" y="1192909"/>
                  <a:pt x="2932241" y="1209438"/>
                  <a:pt x="2951018" y="1221955"/>
                </a:cubicBezTo>
                <a:lnTo>
                  <a:pt x="2968831" y="1233830"/>
                </a:lnTo>
                <a:cubicBezTo>
                  <a:pt x="3010395" y="1231851"/>
                  <a:pt x="3052118" y="1232033"/>
                  <a:pt x="3093522" y="1227893"/>
                </a:cubicBezTo>
                <a:cubicBezTo>
                  <a:pt x="3172588" y="1219986"/>
                  <a:pt x="3124390" y="1212755"/>
                  <a:pt x="3206337" y="1192267"/>
                </a:cubicBezTo>
                <a:lnTo>
                  <a:pt x="3230088" y="1186329"/>
                </a:lnTo>
                <a:cubicBezTo>
                  <a:pt x="3245516" y="1176044"/>
                  <a:pt x="3256918" y="1168919"/>
                  <a:pt x="3271651" y="1156641"/>
                </a:cubicBezTo>
                <a:cubicBezTo>
                  <a:pt x="3275952" y="1153057"/>
                  <a:pt x="3279155" y="1148262"/>
                  <a:pt x="3283527" y="1144765"/>
                </a:cubicBezTo>
                <a:cubicBezTo>
                  <a:pt x="3289099" y="1140307"/>
                  <a:pt x="3295858" y="1137458"/>
                  <a:pt x="3301340" y="1132890"/>
                </a:cubicBezTo>
                <a:cubicBezTo>
                  <a:pt x="3307791" y="1127514"/>
                  <a:pt x="3312777" y="1120542"/>
                  <a:pt x="3319153" y="1115077"/>
                </a:cubicBezTo>
                <a:cubicBezTo>
                  <a:pt x="3326667" y="1108637"/>
                  <a:pt x="3335456" y="1103781"/>
                  <a:pt x="3342903" y="1097264"/>
                </a:cubicBezTo>
                <a:cubicBezTo>
                  <a:pt x="3382914" y="1062254"/>
                  <a:pt x="3348733" y="1082473"/>
                  <a:pt x="3390405" y="1061638"/>
                </a:cubicBezTo>
                <a:cubicBezTo>
                  <a:pt x="3398322" y="1053721"/>
                  <a:pt x="3405412" y="1044881"/>
                  <a:pt x="3414155" y="1037887"/>
                </a:cubicBezTo>
                <a:cubicBezTo>
                  <a:pt x="3425300" y="1028971"/>
                  <a:pt x="3439689" y="1024229"/>
                  <a:pt x="3449781" y="1014137"/>
                </a:cubicBezTo>
                <a:cubicBezTo>
                  <a:pt x="3459677" y="1004241"/>
                  <a:pt x="3466952" y="990707"/>
                  <a:pt x="3479470" y="984448"/>
                </a:cubicBezTo>
                <a:cubicBezTo>
                  <a:pt x="3487387" y="980490"/>
                  <a:pt x="3495943" y="977611"/>
                  <a:pt x="3503220" y="972573"/>
                </a:cubicBezTo>
                <a:cubicBezTo>
                  <a:pt x="3521774" y="959728"/>
                  <a:pt x="3556659" y="931009"/>
                  <a:pt x="3556659" y="931009"/>
                </a:cubicBezTo>
                <a:cubicBezTo>
                  <a:pt x="3546763" y="913196"/>
                  <a:pt x="3535510" y="896072"/>
                  <a:pt x="3526971" y="877570"/>
                </a:cubicBezTo>
                <a:cubicBezTo>
                  <a:pt x="3523551" y="870161"/>
                  <a:pt x="3523898" y="861461"/>
                  <a:pt x="3521033" y="853820"/>
                </a:cubicBezTo>
                <a:cubicBezTo>
                  <a:pt x="3517925" y="845532"/>
                  <a:pt x="3512266" y="838357"/>
                  <a:pt x="3509158" y="830069"/>
                </a:cubicBezTo>
                <a:cubicBezTo>
                  <a:pt x="3506293" y="822428"/>
                  <a:pt x="3505936" y="814014"/>
                  <a:pt x="3503220" y="806319"/>
                </a:cubicBezTo>
                <a:cubicBezTo>
                  <a:pt x="3494045" y="780323"/>
                  <a:pt x="3483428" y="754859"/>
                  <a:pt x="3473532" y="729129"/>
                </a:cubicBezTo>
                <a:cubicBezTo>
                  <a:pt x="3471553" y="713295"/>
                  <a:pt x="3470448" y="697328"/>
                  <a:pt x="3467594" y="681628"/>
                </a:cubicBezTo>
                <a:cubicBezTo>
                  <a:pt x="3464186" y="662882"/>
                  <a:pt x="3452316" y="646135"/>
                  <a:pt x="3437906" y="634126"/>
                </a:cubicBezTo>
                <a:cubicBezTo>
                  <a:pt x="3430304" y="627791"/>
                  <a:pt x="3421511" y="622933"/>
                  <a:pt x="3414155" y="616313"/>
                </a:cubicBezTo>
                <a:cubicBezTo>
                  <a:pt x="3401672" y="605078"/>
                  <a:pt x="3390404" y="592562"/>
                  <a:pt x="3378529" y="580687"/>
                </a:cubicBezTo>
                <a:lnTo>
                  <a:pt x="3360716" y="562874"/>
                </a:lnTo>
                <a:cubicBezTo>
                  <a:pt x="3358737" y="554957"/>
                  <a:pt x="3358050" y="546600"/>
                  <a:pt x="3354779" y="539124"/>
                </a:cubicBezTo>
                <a:cubicBezTo>
                  <a:pt x="3344136" y="514796"/>
                  <a:pt x="3326448" y="493404"/>
                  <a:pt x="3319153" y="467872"/>
                </a:cubicBezTo>
                <a:cubicBezTo>
                  <a:pt x="3315194" y="454017"/>
                  <a:pt x="3312201" y="439850"/>
                  <a:pt x="3307277" y="426308"/>
                </a:cubicBezTo>
                <a:cubicBezTo>
                  <a:pt x="3304252" y="417990"/>
                  <a:pt x="3299065" y="410615"/>
                  <a:pt x="3295402" y="402557"/>
                </a:cubicBezTo>
                <a:cubicBezTo>
                  <a:pt x="3289165" y="388835"/>
                  <a:pt x="3284330" y="374476"/>
                  <a:pt x="3277589" y="360994"/>
                </a:cubicBezTo>
                <a:cubicBezTo>
                  <a:pt x="3272428" y="350672"/>
                  <a:pt x="3264937" y="341628"/>
                  <a:pt x="3259776" y="331306"/>
                </a:cubicBezTo>
                <a:cubicBezTo>
                  <a:pt x="3244360" y="300473"/>
                  <a:pt x="3265160" y="324814"/>
                  <a:pt x="3241963" y="301617"/>
                </a:cubicBezTo>
                <a:cubicBezTo>
                  <a:pt x="3231210" y="269356"/>
                  <a:pt x="3219883" y="233182"/>
                  <a:pt x="3200400" y="206615"/>
                </a:cubicBezTo>
                <a:cubicBezTo>
                  <a:pt x="3197708" y="202944"/>
                  <a:pt x="3135469" y="183014"/>
                  <a:pt x="3135085" y="182864"/>
                </a:cubicBezTo>
                <a:cubicBezTo>
                  <a:pt x="3101199" y="169604"/>
                  <a:pt x="3066691" y="157573"/>
                  <a:pt x="3034145" y="141300"/>
                </a:cubicBezTo>
                <a:cubicBezTo>
                  <a:pt x="3002477" y="125466"/>
                  <a:pt x="2973762" y="101218"/>
                  <a:pt x="2939142" y="93799"/>
                </a:cubicBezTo>
                <a:lnTo>
                  <a:pt x="2856015" y="75986"/>
                </a:lnTo>
                <a:cubicBezTo>
                  <a:pt x="2844210" y="73625"/>
                  <a:pt x="2832387" y="71048"/>
                  <a:pt x="2820389" y="70048"/>
                </a:cubicBezTo>
                <a:cubicBezTo>
                  <a:pt x="2784831" y="67085"/>
                  <a:pt x="2749137" y="66090"/>
                  <a:pt x="2713511" y="64111"/>
                </a:cubicBezTo>
                <a:cubicBezTo>
                  <a:pt x="2458226" y="66689"/>
                  <a:pt x="2250222" y="81064"/>
                  <a:pt x="2012867" y="64111"/>
                </a:cubicBezTo>
                <a:cubicBezTo>
                  <a:pt x="1994990" y="62834"/>
                  <a:pt x="1977241" y="60152"/>
                  <a:pt x="1959428" y="58173"/>
                </a:cubicBezTo>
                <a:cubicBezTo>
                  <a:pt x="1816665" y="25227"/>
                  <a:pt x="1948978" y="53463"/>
                  <a:pt x="1799111" y="28485"/>
                </a:cubicBezTo>
                <a:cubicBezTo>
                  <a:pt x="1779202" y="25167"/>
                  <a:pt x="1759812" y="18686"/>
                  <a:pt x="1739735" y="16609"/>
                </a:cubicBezTo>
                <a:cubicBezTo>
                  <a:pt x="1702278" y="12734"/>
                  <a:pt x="1664524" y="12651"/>
                  <a:pt x="1626919" y="10672"/>
                </a:cubicBezTo>
                <a:cubicBezTo>
                  <a:pt x="1476392" y="-8145"/>
                  <a:pt x="1574978" y="1889"/>
                  <a:pt x="1258784" y="10672"/>
                </a:cubicBezTo>
                <a:cubicBezTo>
                  <a:pt x="1223117" y="11663"/>
                  <a:pt x="1187550" y="14989"/>
                  <a:pt x="1151906" y="16609"/>
                </a:cubicBezTo>
                <a:lnTo>
                  <a:pt x="997527" y="22547"/>
                </a:lnTo>
                <a:cubicBezTo>
                  <a:pt x="796213" y="42679"/>
                  <a:pt x="1069943" y="16978"/>
                  <a:pt x="564077" y="34422"/>
                </a:cubicBezTo>
                <a:cubicBezTo>
                  <a:pt x="516440" y="36065"/>
                  <a:pt x="421574" y="46298"/>
                  <a:pt x="421574" y="46298"/>
                </a:cubicBezTo>
                <a:cubicBezTo>
                  <a:pt x="415636" y="48277"/>
                  <a:pt x="409444" y="49612"/>
                  <a:pt x="403761" y="52235"/>
                </a:cubicBezTo>
                <a:cubicBezTo>
                  <a:pt x="383669" y="61508"/>
                  <a:pt x="365852" y="76558"/>
                  <a:pt x="344384" y="81924"/>
                </a:cubicBezTo>
                <a:cubicBezTo>
                  <a:pt x="336769" y="83828"/>
                  <a:pt x="311342" y="89538"/>
                  <a:pt x="302820" y="93799"/>
                </a:cubicBezTo>
                <a:cubicBezTo>
                  <a:pt x="296437" y="96990"/>
                  <a:pt x="290945" y="101716"/>
                  <a:pt x="285007" y="105674"/>
                </a:cubicBezTo>
                <a:cubicBezTo>
                  <a:pt x="257417" y="98777"/>
                  <a:pt x="285996" y="43329"/>
                  <a:pt x="285007" y="70048"/>
                </a:cubicBezTo>
                <a:close/>
              </a:path>
            </a:pathLst>
          </a:custGeom>
          <a:noFill/>
          <a:ln>
            <a:prstDash val="dash"/>
          </a:ln>
          <a:effectLst>
            <a:glow rad="635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5314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1+#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9" presetClass="emph" presetSubtype="0" fill="hold" grpId="1" nodeType="clickEffect">
                                  <p:stCondLst>
                                    <p:cond delay="0"/>
                                  </p:stCondLst>
                                  <p:childTnLst>
                                    <p:animClr clrSpc="rgb" dir="cw">
                                      <p:cBhvr override="childStyle">
                                        <p:cTn id="17" dur="500" fill="hold"/>
                                        <p:tgtEl>
                                          <p:spTgt spid="3"/>
                                        </p:tgtEl>
                                        <p:attrNameLst>
                                          <p:attrName>style.color</p:attrName>
                                        </p:attrNameLst>
                                      </p:cBhvr>
                                      <p:to>
                                        <a:schemeClr val="accent2"/>
                                      </p:to>
                                    </p:animClr>
                                    <p:animClr clrSpc="rgb" dir="cw">
                                      <p:cBhvr>
                                        <p:cTn id="18" dur="500" fill="hold"/>
                                        <p:tgtEl>
                                          <p:spTgt spid="3"/>
                                        </p:tgtEl>
                                        <p:attrNameLst>
                                          <p:attrName>fillcolor</p:attrName>
                                        </p:attrNameLst>
                                      </p:cBhvr>
                                      <p:to>
                                        <a:schemeClr val="accent2"/>
                                      </p:to>
                                    </p:animClr>
                                    <p:set>
                                      <p:cBhvr>
                                        <p:cTn id="19" dur="500" fill="hold"/>
                                        <p:tgtEl>
                                          <p:spTgt spid="3"/>
                                        </p:tgtEl>
                                        <p:attrNameLst>
                                          <p:attrName>fill.type</p:attrName>
                                        </p:attrNameLst>
                                      </p:cBhvr>
                                      <p:to>
                                        <p:strVal val="solid"/>
                                      </p:to>
                                    </p:set>
                                    <p:set>
                                      <p:cBhvr>
                                        <p:cTn id="20" dur="500" fill="hold"/>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n 5" descr="C:\Users\Design\Documents\Edu\Product Launch\shad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88" y="5965825"/>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28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1863"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29 CuadroTexto"/>
          <p:cNvSpPr txBox="1">
            <a:spLocks noChangeArrowheads="1"/>
          </p:cNvSpPr>
          <p:nvPr/>
        </p:nvSpPr>
        <p:spPr bwMode="auto">
          <a:xfrm>
            <a:off x="4205288" y="6181725"/>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681BA059-E972-4A24-9718-D10057B7B9DB}" type="slidenum">
              <a:rPr lang="he-IL" sz="1200" b="1" smtClean="0">
                <a:solidFill>
                  <a:srgbClr val="0EB1E7"/>
                </a:solidFill>
              </a:rPr>
              <a:t>14</a:t>
            </a:fld>
            <a:endParaRPr lang="es-ES" sz="1200" b="1" dirty="0">
              <a:solidFill>
                <a:srgbClr val="0EB1E7"/>
              </a:solidFill>
            </a:endParaRPr>
          </a:p>
        </p:txBody>
      </p:sp>
      <p:sp>
        <p:nvSpPr>
          <p:cNvPr id="47" name="30 CuadroTexto"/>
          <p:cNvSpPr txBox="1"/>
          <p:nvPr/>
        </p:nvSpPr>
        <p:spPr>
          <a:xfrm>
            <a:off x="4467225" y="6181725"/>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8" name="31 CuadroTexto"/>
          <p:cNvSpPr txBox="1"/>
          <p:nvPr/>
        </p:nvSpPr>
        <p:spPr>
          <a:xfrm>
            <a:off x="4787900" y="6181725"/>
            <a:ext cx="354584" cy="461665"/>
          </a:xfrm>
          <a:prstGeom prst="rect">
            <a:avLst/>
          </a:prstGeom>
          <a:noFill/>
        </p:spPr>
        <p:txBody>
          <a:bodyPr wrap="none">
            <a:spAutoFit/>
          </a:bodyPr>
          <a:lstStyle/>
          <a:p>
            <a:pPr fontAlgn="auto">
              <a:spcBef>
                <a:spcPts val="0"/>
              </a:spcBef>
              <a:spcAft>
                <a:spcPts val="0"/>
              </a:spcAft>
              <a:defRPr/>
            </a:pPr>
            <a:r>
              <a:rPr lang="he-IL" sz="1200" b="1" dirty="0">
                <a:solidFill>
                  <a:schemeClr val="bg1">
                    <a:lumMod val="50000"/>
                  </a:schemeClr>
                </a:solidFill>
              </a:rPr>
              <a:t>16</a:t>
            </a:r>
            <a:endParaRPr lang="es-ES" sz="1200" b="1" dirty="0">
              <a:solidFill>
                <a:schemeClr val="bg1">
                  <a:lumMod val="50000"/>
                </a:schemeClr>
              </a:solidFill>
            </a:endParaRPr>
          </a:p>
          <a:p>
            <a:pPr fontAlgn="auto">
              <a:spcBef>
                <a:spcPts val="0"/>
              </a:spcBef>
              <a:spcAft>
                <a:spcPts val="0"/>
              </a:spcAft>
              <a:defRPr/>
            </a:pPr>
            <a:endParaRPr lang="es-ES" sz="1200" b="1" dirty="0">
              <a:solidFill>
                <a:schemeClr val="bg1">
                  <a:lumMod val="50000"/>
                </a:schemeClr>
              </a:solidFill>
              <a:latin typeface="+mn-lt"/>
            </a:endParaRPr>
          </a:p>
        </p:txBody>
      </p:sp>
      <p:pic>
        <p:nvPicPr>
          <p:cNvPr id="49" name="Imagen 5" descr="C:\Users\Design\Documents\Edu\Product Launch\shadow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25" y="5983288"/>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Imagen 5" descr="C:\Users\Design\Documents\Edu\Product Launch\sha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413" y="5756275"/>
            <a:ext cx="1193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1 Título"/>
          <p:cNvSpPr txBox="1">
            <a:spLocks/>
          </p:cNvSpPr>
          <p:nvPr/>
        </p:nvSpPr>
        <p:spPr bwMode="auto">
          <a:xfrm>
            <a:off x="6732588" y="6083300"/>
            <a:ext cx="2266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rtl="1"/>
            <a:r>
              <a:rPr lang="he-IL" sz="900" b="1" dirty="0">
                <a:solidFill>
                  <a:srgbClr val="0EB1E7"/>
                </a:solidFill>
              </a:rPr>
              <a:t>צרו קשר</a:t>
            </a:r>
            <a:endParaRPr lang="en-US" sz="900" b="1" dirty="0">
              <a:solidFill>
                <a:srgbClr val="0EB1E7"/>
              </a:solidFill>
            </a:endParaRPr>
          </a:p>
          <a:p>
            <a:pPr algn="r" rtl="1"/>
            <a:r>
              <a:rPr lang="en-US" sz="900" dirty="0">
                <a:solidFill>
                  <a:schemeClr val="bg1"/>
                </a:solidFill>
              </a:rPr>
              <a:t>beilinson.orel@gmail.com</a:t>
            </a:r>
          </a:p>
          <a:p>
            <a:pPr algn="r" rtl="1"/>
            <a:r>
              <a:rPr lang="he-IL" sz="900" dirty="0">
                <a:solidFill>
                  <a:schemeClr val="bg1"/>
                </a:solidFill>
              </a:rPr>
              <a:t>בלוג:</a:t>
            </a:r>
            <a:r>
              <a:rPr lang="en-US" sz="900" dirty="0">
                <a:solidFill>
                  <a:schemeClr val="bg1"/>
                </a:solidFill>
              </a:rPr>
              <a:t> orel.icesites.org </a:t>
            </a:r>
          </a:p>
        </p:txBody>
      </p:sp>
      <p:pic>
        <p:nvPicPr>
          <p:cNvPr id="52" name="Imagen 4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4882" y="6048077"/>
            <a:ext cx="1472361" cy="549275"/>
          </a:xfrm>
          <a:prstGeom prst="rect">
            <a:avLst/>
          </a:prstGeom>
          <a:noFill/>
          <a:extLst>
            <a:ext uri="{909E8E84-426E-40DD-AFC4-6F175D3DCCD1}">
              <a14:hiddenFill xmlns:a14="http://schemas.microsoft.com/office/drawing/2010/main">
                <a:solidFill>
                  <a:srgbClr val="FFFFFF"/>
                </a:solidFill>
              </a14:hiddenFill>
            </a:ext>
          </a:extLst>
        </p:spPr>
      </p:pic>
      <p:pic>
        <p:nvPicPr>
          <p:cNvPr id="53" name="Imagen 44" descr="btns">
            <a:hlinkClick r:id="" action="ppaction://hlinkshowjump?jump=nextslide"/>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0638" y="6221413"/>
            <a:ext cx="215900" cy="211137"/>
          </a:xfrm>
          <a:prstGeom prst="rect">
            <a:avLst/>
          </a:prstGeom>
          <a:noFill/>
          <a:extLst>
            <a:ext uri="{909E8E84-426E-40DD-AFC4-6F175D3DCCD1}">
              <a14:hiddenFill xmlns:a14="http://schemas.microsoft.com/office/drawing/2010/main">
                <a:solidFill>
                  <a:srgbClr val="FFFFFF"/>
                </a:solidFill>
              </a14:hiddenFill>
            </a:ext>
          </a:extLst>
        </p:spPr>
      </p:pic>
      <p:pic>
        <p:nvPicPr>
          <p:cNvPr id="54" name="Imagen 45" descr="btns">
            <a:hlinkClick r:id="" action="ppaction://hlinkshowjump?jump=previousslid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24300" y="6221413"/>
            <a:ext cx="215900" cy="2111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1180126368"/>
              </p:ext>
            </p:extLst>
          </p:nvPr>
        </p:nvGraphicFramePr>
        <p:xfrm>
          <a:off x="0" y="1"/>
          <a:ext cx="9143999" cy="58772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766114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graphicEl>
                                              <a:dgm id="{1226FE2E-6EB8-4640-BAD5-1E84EEBE9FE2}"/>
                                            </p:graphicEl>
                                          </p:spTgt>
                                        </p:tgtEl>
                                        <p:attrNameLst>
                                          <p:attrName>style.visibility</p:attrName>
                                        </p:attrNameLst>
                                      </p:cBhvr>
                                      <p:to>
                                        <p:strVal val="visible"/>
                                      </p:to>
                                    </p:set>
                                    <p:anim calcmode="lin" valueType="num">
                                      <p:cBhvr>
                                        <p:cTn id="7" dur="1000" fill="hold"/>
                                        <p:tgtEl>
                                          <p:spTgt spid="2">
                                            <p:graphicEl>
                                              <a:dgm id="{1226FE2E-6EB8-4640-BAD5-1E84EEBE9FE2}"/>
                                            </p:graphicEl>
                                          </p:spTgt>
                                        </p:tgtEl>
                                        <p:attrNameLst>
                                          <p:attrName>ppt_w</p:attrName>
                                        </p:attrNameLst>
                                      </p:cBhvr>
                                      <p:tavLst>
                                        <p:tav tm="0">
                                          <p:val>
                                            <p:fltVal val="0"/>
                                          </p:val>
                                        </p:tav>
                                        <p:tav tm="100000">
                                          <p:val>
                                            <p:strVal val="#ppt_w"/>
                                          </p:val>
                                        </p:tav>
                                      </p:tavLst>
                                    </p:anim>
                                    <p:anim calcmode="lin" valueType="num">
                                      <p:cBhvr>
                                        <p:cTn id="8" dur="1000" fill="hold"/>
                                        <p:tgtEl>
                                          <p:spTgt spid="2">
                                            <p:graphicEl>
                                              <a:dgm id="{1226FE2E-6EB8-4640-BAD5-1E84EEBE9FE2}"/>
                                            </p:graphicEl>
                                          </p:spTgt>
                                        </p:tgtEl>
                                        <p:attrNameLst>
                                          <p:attrName>ppt_h</p:attrName>
                                        </p:attrNameLst>
                                      </p:cBhvr>
                                      <p:tavLst>
                                        <p:tav tm="0">
                                          <p:val>
                                            <p:fltVal val="0"/>
                                          </p:val>
                                        </p:tav>
                                        <p:tav tm="100000">
                                          <p:val>
                                            <p:strVal val="#ppt_h"/>
                                          </p:val>
                                        </p:tav>
                                      </p:tavLst>
                                    </p:anim>
                                    <p:anim calcmode="lin" valueType="num">
                                      <p:cBhvr>
                                        <p:cTn id="9" dur="1000" fill="hold"/>
                                        <p:tgtEl>
                                          <p:spTgt spid="2">
                                            <p:graphicEl>
                                              <a:dgm id="{1226FE2E-6EB8-4640-BAD5-1E84EEBE9FE2}"/>
                                            </p:graphicEl>
                                          </p:spTgt>
                                        </p:tgtEl>
                                        <p:attrNameLst>
                                          <p:attrName>style.rotation</p:attrName>
                                        </p:attrNameLst>
                                      </p:cBhvr>
                                      <p:tavLst>
                                        <p:tav tm="0">
                                          <p:val>
                                            <p:fltVal val="90"/>
                                          </p:val>
                                        </p:tav>
                                        <p:tav tm="100000">
                                          <p:val>
                                            <p:fltVal val="0"/>
                                          </p:val>
                                        </p:tav>
                                      </p:tavLst>
                                    </p:anim>
                                    <p:animEffect transition="in" filter="fade">
                                      <p:cBhvr>
                                        <p:cTn id="10" dur="1000"/>
                                        <p:tgtEl>
                                          <p:spTgt spid="2">
                                            <p:graphicEl>
                                              <a:dgm id="{1226FE2E-6EB8-4640-BAD5-1E84EEBE9FE2}"/>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graphicEl>
                                              <a:dgm id="{A557E00A-35AF-4DD5-9F64-717774FF7689}"/>
                                            </p:graphicEl>
                                          </p:spTgt>
                                        </p:tgtEl>
                                        <p:attrNameLst>
                                          <p:attrName>style.visibility</p:attrName>
                                        </p:attrNameLst>
                                      </p:cBhvr>
                                      <p:to>
                                        <p:strVal val="visible"/>
                                      </p:to>
                                    </p:set>
                                    <p:anim calcmode="lin" valueType="num">
                                      <p:cBhvr>
                                        <p:cTn id="13" dur="1000" fill="hold"/>
                                        <p:tgtEl>
                                          <p:spTgt spid="2">
                                            <p:graphicEl>
                                              <a:dgm id="{A557E00A-35AF-4DD5-9F64-717774FF7689}"/>
                                            </p:graphicEl>
                                          </p:spTgt>
                                        </p:tgtEl>
                                        <p:attrNameLst>
                                          <p:attrName>ppt_w</p:attrName>
                                        </p:attrNameLst>
                                      </p:cBhvr>
                                      <p:tavLst>
                                        <p:tav tm="0">
                                          <p:val>
                                            <p:fltVal val="0"/>
                                          </p:val>
                                        </p:tav>
                                        <p:tav tm="100000">
                                          <p:val>
                                            <p:strVal val="#ppt_w"/>
                                          </p:val>
                                        </p:tav>
                                      </p:tavLst>
                                    </p:anim>
                                    <p:anim calcmode="lin" valueType="num">
                                      <p:cBhvr>
                                        <p:cTn id="14" dur="1000" fill="hold"/>
                                        <p:tgtEl>
                                          <p:spTgt spid="2">
                                            <p:graphicEl>
                                              <a:dgm id="{A557E00A-35AF-4DD5-9F64-717774FF7689}"/>
                                            </p:graphicEl>
                                          </p:spTgt>
                                        </p:tgtEl>
                                        <p:attrNameLst>
                                          <p:attrName>ppt_h</p:attrName>
                                        </p:attrNameLst>
                                      </p:cBhvr>
                                      <p:tavLst>
                                        <p:tav tm="0">
                                          <p:val>
                                            <p:fltVal val="0"/>
                                          </p:val>
                                        </p:tav>
                                        <p:tav tm="100000">
                                          <p:val>
                                            <p:strVal val="#ppt_h"/>
                                          </p:val>
                                        </p:tav>
                                      </p:tavLst>
                                    </p:anim>
                                    <p:anim calcmode="lin" valueType="num">
                                      <p:cBhvr>
                                        <p:cTn id="15" dur="1000" fill="hold"/>
                                        <p:tgtEl>
                                          <p:spTgt spid="2">
                                            <p:graphicEl>
                                              <a:dgm id="{A557E00A-35AF-4DD5-9F64-717774FF7689}"/>
                                            </p:graphicEl>
                                          </p:spTgt>
                                        </p:tgtEl>
                                        <p:attrNameLst>
                                          <p:attrName>style.rotation</p:attrName>
                                        </p:attrNameLst>
                                      </p:cBhvr>
                                      <p:tavLst>
                                        <p:tav tm="0">
                                          <p:val>
                                            <p:fltVal val="90"/>
                                          </p:val>
                                        </p:tav>
                                        <p:tav tm="100000">
                                          <p:val>
                                            <p:fltVal val="0"/>
                                          </p:val>
                                        </p:tav>
                                      </p:tavLst>
                                    </p:anim>
                                    <p:animEffect transition="in" filter="fade">
                                      <p:cBhvr>
                                        <p:cTn id="16" dur="1000"/>
                                        <p:tgtEl>
                                          <p:spTgt spid="2">
                                            <p:graphicEl>
                                              <a:dgm id="{A557E00A-35AF-4DD5-9F64-717774FF7689}"/>
                                            </p:graphic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
                                            <p:graphicEl>
                                              <a:dgm id="{D49035C6-950A-4655-9826-7BC3D2804BD2}"/>
                                            </p:graphicEl>
                                          </p:spTgt>
                                        </p:tgtEl>
                                        <p:attrNameLst>
                                          <p:attrName>style.visibility</p:attrName>
                                        </p:attrNameLst>
                                      </p:cBhvr>
                                      <p:to>
                                        <p:strVal val="visible"/>
                                      </p:to>
                                    </p:set>
                                    <p:anim calcmode="lin" valueType="num">
                                      <p:cBhvr>
                                        <p:cTn id="19" dur="1000" fill="hold"/>
                                        <p:tgtEl>
                                          <p:spTgt spid="2">
                                            <p:graphicEl>
                                              <a:dgm id="{D49035C6-950A-4655-9826-7BC3D2804BD2}"/>
                                            </p:graphicEl>
                                          </p:spTgt>
                                        </p:tgtEl>
                                        <p:attrNameLst>
                                          <p:attrName>ppt_w</p:attrName>
                                        </p:attrNameLst>
                                      </p:cBhvr>
                                      <p:tavLst>
                                        <p:tav tm="0">
                                          <p:val>
                                            <p:fltVal val="0"/>
                                          </p:val>
                                        </p:tav>
                                        <p:tav tm="100000">
                                          <p:val>
                                            <p:strVal val="#ppt_w"/>
                                          </p:val>
                                        </p:tav>
                                      </p:tavLst>
                                    </p:anim>
                                    <p:anim calcmode="lin" valueType="num">
                                      <p:cBhvr>
                                        <p:cTn id="20" dur="1000" fill="hold"/>
                                        <p:tgtEl>
                                          <p:spTgt spid="2">
                                            <p:graphicEl>
                                              <a:dgm id="{D49035C6-950A-4655-9826-7BC3D2804BD2}"/>
                                            </p:graphicEl>
                                          </p:spTgt>
                                        </p:tgtEl>
                                        <p:attrNameLst>
                                          <p:attrName>ppt_h</p:attrName>
                                        </p:attrNameLst>
                                      </p:cBhvr>
                                      <p:tavLst>
                                        <p:tav tm="0">
                                          <p:val>
                                            <p:fltVal val="0"/>
                                          </p:val>
                                        </p:tav>
                                        <p:tav tm="100000">
                                          <p:val>
                                            <p:strVal val="#ppt_h"/>
                                          </p:val>
                                        </p:tav>
                                      </p:tavLst>
                                    </p:anim>
                                    <p:anim calcmode="lin" valueType="num">
                                      <p:cBhvr>
                                        <p:cTn id="21" dur="1000" fill="hold"/>
                                        <p:tgtEl>
                                          <p:spTgt spid="2">
                                            <p:graphicEl>
                                              <a:dgm id="{D49035C6-950A-4655-9826-7BC3D2804BD2}"/>
                                            </p:graphicEl>
                                          </p:spTgt>
                                        </p:tgtEl>
                                        <p:attrNameLst>
                                          <p:attrName>style.rotation</p:attrName>
                                        </p:attrNameLst>
                                      </p:cBhvr>
                                      <p:tavLst>
                                        <p:tav tm="0">
                                          <p:val>
                                            <p:fltVal val="90"/>
                                          </p:val>
                                        </p:tav>
                                        <p:tav tm="100000">
                                          <p:val>
                                            <p:fltVal val="0"/>
                                          </p:val>
                                        </p:tav>
                                      </p:tavLst>
                                    </p:anim>
                                    <p:animEffect transition="in" filter="fade">
                                      <p:cBhvr>
                                        <p:cTn id="22" dur="1000"/>
                                        <p:tgtEl>
                                          <p:spTgt spid="2">
                                            <p:graphicEl>
                                              <a:dgm id="{D49035C6-950A-4655-9826-7BC3D2804BD2}"/>
                                            </p:graphic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
                                            <p:graphicEl>
                                              <a:dgm id="{DDC9FBE1-2F48-4C66-9EFF-CC15A1FBFEEC}"/>
                                            </p:graphicEl>
                                          </p:spTgt>
                                        </p:tgtEl>
                                        <p:attrNameLst>
                                          <p:attrName>style.visibility</p:attrName>
                                        </p:attrNameLst>
                                      </p:cBhvr>
                                      <p:to>
                                        <p:strVal val="visible"/>
                                      </p:to>
                                    </p:set>
                                    <p:anim calcmode="lin" valueType="num">
                                      <p:cBhvr>
                                        <p:cTn id="25" dur="1000" fill="hold"/>
                                        <p:tgtEl>
                                          <p:spTgt spid="2">
                                            <p:graphicEl>
                                              <a:dgm id="{DDC9FBE1-2F48-4C66-9EFF-CC15A1FBFEEC}"/>
                                            </p:graphicEl>
                                          </p:spTgt>
                                        </p:tgtEl>
                                        <p:attrNameLst>
                                          <p:attrName>ppt_w</p:attrName>
                                        </p:attrNameLst>
                                      </p:cBhvr>
                                      <p:tavLst>
                                        <p:tav tm="0">
                                          <p:val>
                                            <p:fltVal val="0"/>
                                          </p:val>
                                        </p:tav>
                                        <p:tav tm="100000">
                                          <p:val>
                                            <p:strVal val="#ppt_w"/>
                                          </p:val>
                                        </p:tav>
                                      </p:tavLst>
                                    </p:anim>
                                    <p:anim calcmode="lin" valueType="num">
                                      <p:cBhvr>
                                        <p:cTn id="26" dur="1000" fill="hold"/>
                                        <p:tgtEl>
                                          <p:spTgt spid="2">
                                            <p:graphicEl>
                                              <a:dgm id="{DDC9FBE1-2F48-4C66-9EFF-CC15A1FBFEEC}"/>
                                            </p:graphicEl>
                                          </p:spTgt>
                                        </p:tgtEl>
                                        <p:attrNameLst>
                                          <p:attrName>ppt_h</p:attrName>
                                        </p:attrNameLst>
                                      </p:cBhvr>
                                      <p:tavLst>
                                        <p:tav tm="0">
                                          <p:val>
                                            <p:fltVal val="0"/>
                                          </p:val>
                                        </p:tav>
                                        <p:tav tm="100000">
                                          <p:val>
                                            <p:strVal val="#ppt_h"/>
                                          </p:val>
                                        </p:tav>
                                      </p:tavLst>
                                    </p:anim>
                                    <p:anim calcmode="lin" valueType="num">
                                      <p:cBhvr>
                                        <p:cTn id="27" dur="1000" fill="hold"/>
                                        <p:tgtEl>
                                          <p:spTgt spid="2">
                                            <p:graphicEl>
                                              <a:dgm id="{DDC9FBE1-2F48-4C66-9EFF-CC15A1FBFEEC}"/>
                                            </p:graphicEl>
                                          </p:spTgt>
                                        </p:tgtEl>
                                        <p:attrNameLst>
                                          <p:attrName>style.rotation</p:attrName>
                                        </p:attrNameLst>
                                      </p:cBhvr>
                                      <p:tavLst>
                                        <p:tav tm="0">
                                          <p:val>
                                            <p:fltVal val="90"/>
                                          </p:val>
                                        </p:tav>
                                        <p:tav tm="100000">
                                          <p:val>
                                            <p:fltVal val="0"/>
                                          </p:val>
                                        </p:tav>
                                      </p:tavLst>
                                    </p:anim>
                                    <p:animEffect transition="in" filter="fade">
                                      <p:cBhvr>
                                        <p:cTn id="28" dur="1000"/>
                                        <p:tgtEl>
                                          <p:spTgt spid="2">
                                            <p:graphicEl>
                                              <a:dgm id="{DDC9FBE1-2F48-4C66-9EFF-CC15A1FBFEEC}"/>
                                            </p:graphic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
                                            <p:graphicEl>
                                              <a:dgm id="{DF698BEB-474A-4563-B656-2868D514730E}"/>
                                            </p:graphicEl>
                                          </p:spTgt>
                                        </p:tgtEl>
                                        <p:attrNameLst>
                                          <p:attrName>style.visibility</p:attrName>
                                        </p:attrNameLst>
                                      </p:cBhvr>
                                      <p:to>
                                        <p:strVal val="visible"/>
                                      </p:to>
                                    </p:set>
                                    <p:anim calcmode="lin" valueType="num">
                                      <p:cBhvr>
                                        <p:cTn id="31" dur="1000" fill="hold"/>
                                        <p:tgtEl>
                                          <p:spTgt spid="2">
                                            <p:graphicEl>
                                              <a:dgm id="{DF698BEB-474A-4563-B656-2868D514730E}"/>
                                            </p:graphicEl>
                                          </p:spTgt>
                                        </p:tgtEl>
                                        <p:attrNameLst>
                                          <p:attrName>ppt_w</p:attrName>
                                        </p:attrNameLst>
                                      </p:cBhvr>
                                      <p:tavLst>
                                        <p:tav tm="0">
                                          <p:val>
                                            <p:fltVal val="0"/>
                                          </p:val>
                                        </p:tav>
                                        <p:tav tm="100000">
                                          <p:val>
                                            <p:strVal val="#ppt_w"/>
                                          </p:val>
                                        </p:tav>
                                      </p:tavLst>
                                    </p:anim>
                                    <p:anim calcmode="lin" valueType="num">
                                      <p:cBhvr>
                                        <p:cTn id="32" dur="1000" fill="hold"/>
                                        <p:tgtEl>
                                          <p:spTgt spid="2">
                                            <p:graphicEl>
                                              <a:dgm id="{DF698BEB-474A-4563-B656-2868D514730E}"/>
                                            </p:graphicEl>
                                          </p:spTgt>
                                        </p:tgtEl>
                                        <p:attrNameLst>
                                          <p:attrName>ppt_h</p:attrName>
                                        </p:attrNameLst>
                                      </p:cBhvr>
                                      <p:tavLst>
                                        <p:tav tm="0">
                                          <p:val>
                                            <p:fltVal val="0"/>
                                          </p:val>
                                        </p:tav>
                                        <p:tav tm="100000">
                                          <p:val>
                                            <p:strVal val="#ppt_h"/>
                                          </p:val>
                                        </p:tav>
                                      </p:tavLst>
                                    </p:anim>
                                    <p:anim calcmode="lin" valueType="num">
                                      <p:cBhvr>
                                        <p:cTn id="33" dur="1000" fill="hold"/>
                                        <p:tgtEl>
                                          <p:spTgt spid="2">
                                            <p:graphicEl>
                                              <a:dgm id="{DF698BEB-474A-4563-B656-2868D514730E}"/>
                                            </p:graphicEl>
                                          </p:spTgt>
                                        </p:tgtEl>
                                        <p:attrNameLst>
                                          <p:attrName>style.rotation</p:attrName>
                                        </p:attrNameLst>
                                      </p:cBhvr>
                                      <p:tavLst>
                                        <p:tav tm="0">
                                          <p:val>
                                            <p:fltVal val="90"/>
                                          </p:val>
                                        </p:tav>
                                        <p:tav tm="100000">
                                          <p:val>
                                            <p:fltVal val="0"/>
                                          </p:val>
                                        </p:tav>
                                      </p:tavLst>
                                    </p:anim>
                                    <p:animEffect transition="in" filter="fade">
                                      <p:cBhvr>
                                        <p:cTn id="34" dur="1000"/>
                                        <p:tgtEl>
                                          <p:spTgt spid="2">
                                            <p:graphicEl>
                                              <a:dgm id="{DF698BEB-474A-4563-B656-2868D514730E}"/>
                                            </p:graphic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
                                            <p:graphicEl>
                                              <a:dgm id="{8196A781-13A4-46B5-8D1F-AAE85E84621F}"/>
                                            </p:graphicEl>
                                          </p:spTgt>
                                        </p:tgtEl>
                                        <p:attrNameLst>
                                          <p:attrName>style.visibility</p:attrName>
                                        </p:attrNameLst>
                                      </p:cBhvr>
                                      <p:to>
                                        <p:strVal val="visible"/>
                                      </p:to>
                                    </p:set>
                                    <p:anim calcmode="lin" valueType="num">
                                      <p:cBhvr>
                                        <p:cTn id="37" dur="1000" fill="hold"/>
                                        <p:tgtEl>
                                          <p:spTgt spid="2">
                                            <p:graphicEl>
                                              <a:dgm id="{8196A781-13A4-46B5-8D1F-AAE85E84621F}"/>
                                            </p:graphicEl>
                                          </p:spTgt>
                                        </p:tgtEl>
                                        <p:attrNameLst>
                                          <p:attrName>ppt_w</p:attrName>
                                        </p:attrNameLst>
                                      </p:cBhvr>
                                      <p:tavLst>
                                        <p:tav tm="0">
                                          <p:val>
                                            <p:fltVal val="0"/>
                                          </p:val>
                                        </p:tav>
                                        <p:tav tm="100000">
                                          <p:val>
                                            <p:strVal val="#ppt_w"/>
                                          </p:val>
                                        </p:tav>
                                      </p:tavLst>
                                    </p:anim>
                                    <p:anim calcmode="lin" valueType="num">
                                      <p:cBhvr>
                                        <p:cTn id="38" dur="1000" fill="hold"/>
                                        <p:tgtEl>
                                          <p:spTgt spid="2">
                                            <p:graphicEl>
                                              <a:dgm id="{8196A781-13A4-46B5-8D1F-AAE85E84621F}"/>
                                            </p:graphicEl>
                                          </p:spTgt>
                                        </p:tgtEl>
                                        <p:attrNameLst>
                                          <p:attrName>ppt_h</p:attrName>
                                        </p:attrNameLst>
                                      </p:cBhvr>
                                      <p:tavLst>
                                        <p:tav tm="0">
                                          <p:val>
                                            <p:fltVal val="0"/>
                                          </p:val>
                                        </p:tav>
                                        <p:tav tm="100000">
                                          <p:val>
                                            <p:strVal val="#ppt_h"/>
                                          </p:val>
                                        </p:tav>
                                      </p:tavLst>
                                    </p:anim>
                                    <p:anim calcmode="lin" valueType="num">
                                      <p:cBhvr>
                                        <p:cTn id="39" dur="1000" fill="hold"/>
                                        <p:tgtEl>
                                          <p:spTgt spid="2">
                                            <p:graphicEl>
                                              <a:dgm id="{8196A781-13A4-46B5-8D1F-AAE85E84621F}"/>
                                            </p:graphicEl>
                                          </p:spTgt>
                                        </p:tgtEl>
                                        <p:attrNameLst>
                                          <p:attrName>style.rotation</p:attrName>
                                        </p:attrNameLst>
                                      </p:cBhvr>
                                      <p:tavLst>
                                        <p:tav tm="0">
                                          <p:val>
                                            <p:fltVal val="90"/>
                                          </p:val>
                                        </p:tav>
                                        <p:tav tm="100000">
                                          <p:val>
                                            <p:fltVal val="0"/>
                                          </p:val>
                                        </p:tav>
                                      </p:tavLst>
                                    </p:anim>
                                    <p:animEffect transition="in" filter="fade">
                                      <p:cBhvr>
                                        <p:cTn id="40" dur="1000"/>
                                        <p:tgtEl>
                                          <p:spTgt spid="2">
                                            <p:graphicEl>
                                              <a:dgm id="{8196A781-13A4-46B5-8D1F-AAE85E84621F}"/>
                                            </p:graphic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
                                            <p:graphicEl>
                                              <a:dgm id="{3926EC0C-0CA6-495F-A6D7-6F513A55EAEF}"/>
                                            </p:graphicEl>
                                          </p:spTgt>
                                        </p:tgtEl>
                                        <p:attrNameLst>
                                          <p:attrName>style.visibility</p:attrName>
                                        </p:attrNameLst>
                                      </p:cBhvr>
                                      <p:to>
                                        <p:strVal val="visible"/>
                                      </p:to>
                                    </p:set>
                                    <p:anim calcmode="lin" valueType="num">
                                      <p:cBhvr>
                                        <p:cTn id="43" dur="1000" fill="hold"/>
                                        <p:tgtEl>
                                          <p:spTgt spid="2">
                                            <p:graphicEl>
                                              <a:dgm id="{3926EC0C-0CA6-495F-A6D7-6F513A55EAEF}"/>
                                            </p:graphicEl>
                                          </p:spTgt>
                                        </p:tgtEl>
                                        <p:attrNameLst>
                                          <p:attrName>ppt_w</p:attrName>
                                        </p:attrNameLst>
                                      </p:cBhvr>
                                      <p:tavLst>
                                        <p:tav tm="0">
                                          <p:val>
                                            <p:fltVal val="0"/>
                                          </p:val>
                                        </p:tav>
                                        <p:tav tm="100000">
                                          <p:val>
                                            <p:strVal val="#ppt_w"/>
                                          </p:val>
                                        </p:tav>
                                      </p:tavLst>
                                    </p:anim>
                                    <p:anim calcmode="lin" valueType="num">
                                      <p:cBhvr>
                                        <p:cTn id="44" dur="1000" fill="hold"/>
                                        <p:tgtEl>
                                          <p:spTgt spid="2">
                                            <p:graphicEl>
                                              <a:dgm id="{3926EC0C-0CA6-495F-A6D7-6F513A55EAEF}"/>
                                            </p:graphicEl>
                                          </p:spTgt>
                                        </p:tgtEl>
                                        <p:attrNameLst>
                                          <p:attrName>ppt_h</p:attrName>
                                        </p:attrNameLst>
                                      </p:cBhvr>
                                      <p:tavLst>
                                        <p:tav tm="0">
                                          <p:val>
                                            <p:fltVal val="0"/>
                                          </p:val>
                                        </p:tav>
                                        <p:tav tm="100000">
                                          <p:val>
                                            <p:strVal val="#ppt_h"/>
                                          </p:val>
                                        </p:tav>
                                      </p:tavLst>
                                    </p:anim>
                                    <p:anim calcmode="lin" valueType="num">
                                      <p:cBhvr>
                                        <p:cTn id="45" dur="1000" fill="hold"/>
                                        <p:tgtEl>
                                          <p:spTgt spid="2">
                                            <p:graphicEl>
                                              <a:dgm id="{3926EC0C-0CA6-495F-A6D7-6F513A55EAEF}"/>
                                            </p:graphicEl>
                                          </p:spTgt>
                                        </p:tgtEl>
                                        <p:attrNameLst>
                                          <p:attrName>style.rotation</p:attrName>
                                        </p:attrNameLst>
                                      </p:cBhvr>
                                      <p:tavLst>
                                        <p:tav tm="0">
                                          <p:val>
                                            <p:fltVal val="90"/>
                                          </p:val>
                                        </p:tav>
                                        <p:tav tm="100000">
                                          <p:val>
                                            <p:fltVal val="0"/>
                                          </p:val>
                                        </p:tav>
                                      </p:tavLst>
                                    </p:anim>
                                    <p:animEffect transition="in" filter="fade">
                                      <p:cBhvr>
                                        <p:cTn id="46" dur="1000"/>
                                        <p:tgtEl>
                                          <p:spTgt spid="2">
                                            <p:graphicEl>
                                              <a:dgm id="{3926EC0C-0CA6-495F-A6D7-6F513A55EAEF}"/>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
                                            <p:graphicEl>
                                              <a:dgm id="{82B36082-1EBB-4D7E-90B2-525BB79D1A28}"/>
                                            </p:graphicEl>
                                          </p:spTgt>
                                        </p:tgtEl>
                                        <p:attrNameLst>
                                          <p:attrName>style.visibility</p:attrName>
                                        </p:attrNameLst>
                                      </p:cBhvr>
                                      <p:to>
                                        <p:strVal val="visible"/>
                                      </p:to>
                                    </p:set>
                                    <p:anim calcmode="lin" valueType="num">
                                      <p:cBhvr>
                                        <p:cTn id="49" dur="1000" fill="hold"/>
                                        <p:tgtEl>
                                          <p:spTgt spid="2">
                                            <p:graphicEl>
                                              <a:dgm id="{82B36082-1EBB-4D7E-90B2-525BB79D1A28}"/>
                                            </p:graphicEl>
                                          </p:spTgt>
                                        </p:tgtEl>
                                        <p:attrNameLst>
                                          <p:attrName>ppt_w</p:attrName>
                                        </p:attrNameLst>
                                      </p:cBhvr>
                                      <p:tavLst>
                                        <p:tav tm="0">
                                          <p:val>
                                            <p:fltVal val="0"/>
                                          </p:val>
                                        </p:tav>
                                        <p:tav tm="100000">
                                          <p:val>
                                            <p:strVal val="#ppt_w"/>
                                          </p:val>
                                        </p:tav>
                                      </p:tavLst>
                                    </p:anim>
                                    <p:anim calcmode="lin" valueType="num">
                                      <p:cBhvr>
                                        <p:cTn id="50" dur="1000" fill="hold"/>
                                        <p:tgtEl>
                                          <p:spTgt spid="2">
                                            <p:graphicEl>
                                              <a:dgm id="{82B36082-1EBB-4D7E-90B2-525BB79D1A28}"/>
                                            </p:graphicEl>
                                          </p:spTgt>
                                        </p:tgtEl>
                                        <p:attrNameLst>
                                          <p:attrName>ppt_h</p:attrName>
                                        </p:attrNameLst>
                                      </p:cBhvr>
                                      <p:tavLst>
                                        <p:tav tm="0">
                                          <p:val>
                                            <p:fltVal val="0"/>
                                          </p:val>
                                        </p:tav>
                                        <p:tav tm="100000">
                                          <p:val>
                                            <p:strVal val="#ppt_h"/>
                                          </p:val>
                                        </p:tav>
                                      </p:tavLst>
                                    </p:anim>
                                    <p:anim calcmode="lin" valueType="num">
                                      <p:cBhvr>
                                        <p:cTn id="51" dur="1000" fill="hold"/>
                                        <p:tgtEl>
                                          <p:spTgt spid="2">
                                            <p:graphicEl>
                                              <a:dgm id="{82B36082-1EBB-4D7E-90B2-525BB79D1A28}"/>
                                            </p:graphicEl>
                                          </p:spTgt>
                                        </p:tgtEl>
                                        <p:attrNameLst>
                                          <p:attrName>style.rotation</p:attrName>
                                        </p:attrNameLst>
                                      </p:cBhvr>
                                      <p:tavLst>
                                        <p:tav tm="0">
                                          <p:val>
                                            <p:fltVal val="90"/>
                                          </p:val>
                                        </p:tav>
                                        <p:tav tm="100000">
                                          <p:val>
                                            <p:fltVal val="0"/>
                                          </p:val>
                                        </p:tav>
                                      </p:tavLst>
                                    </p:anim>
                                    <p:animEffect transition="in" filter="fade">
                                      <p:cBhvr>
                                        <p:cTn id="52" dur="1000"/>
                                        <p:tgtEl>
                                          <p:spTgt spid="2">
                                            <p:graphicEl>
                                              <a:dgm id="{82B36082-1EBB-4D7E-90B2-525BB79D1A28}"/>
                                            </p:graphic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
                                            <p:graphicEl>
                                              <a:dgm id="{228C7EB2-4C82-46E5-AA81-2549F9F85EA7}"/>
                                            </p:graphicEl>
                                          </p:spTgt>
                                        </p:tgtEl>
                                        <p:attrNameLst>
                                          <p:attrName>style.visibility</p:attrName>
                                        </p:attrNameLst>
                                      </p:cBhvr>
                                      <p:to>
                                        <p:strVal val="visible"/>
                                      </p:to>
                                    </p:set>
                                    <p:anim calcmode="lin" valueType="num">
                                      <p:cBhvr>
                                        <p:cTn id="55" dur="1000" fill="hold"/>
                                        <p:tgtEl>
                                          <p:spTgt spid="2">
                                            <p:graphicEl>
                                              <a:dgm id="{228C7EB2-4C82-46E5-AA81-2549F9F85EA7}"/>
                                            </p:graphicEl>
                                          </p:spTgt>
                                        </p:tgtEl>
                                        <p:attrNameLst>
                                          <p:attrName>ppt_w</p:attrName>
                                        </p:attrNameLst>
                                      </p:cBhvr>
                                      <p:tavLst>
                                        <p:tav tm="0">
                                          <p:val>
                                            <p:fltVal val="0"/>
                                          </p:val>
                                        </p:tav>
                                        <p:tav tm="100000">
                                          <p:val>
                                            <p:strVal val="#ppt_w"/>
                                          </p:val>
                                        </p:tav>
                                      </p:tavLst>
                                    </p:anim>
                                    <p:anim calcmode="lin" valueType="num">
                                      <p:cBhvr>
                                        <p:cTn id="56" dur="1000" fill="hold"/>
                                        <p:tgtEl>
                                          <p:spTgt spid="2">
                                            <p:graphicEl>
                                              <a:dgm id="{228C7EB2-4C82-46E5-AA81-2549F9F85EA7}"/>
                                            </p:graphicEl>
                                          </p:spTgt>
                                        </p:tgtEl>
                                        <p:attrNameLst>
                                          <p:attrName>ppt_h</p:attrName>
                                        </p:attrNameLst>
                                      </p:cBhvr>
                                      <p:tavLst>
                                        <p:tav tm="0">
                                          <p:val>
                                            <p:fltVal val="0"/>
                                          </p:val>
                                        </p:tav>
                                        <p:tav tm="100000">
                                          <p:val>
                                            <p:strVal val="#ppt_h"/>
                                          </p:val>
                                        </p:tav>
                                      </p:tavLst>
                                    </p:anim>
                                    <p:anim calcmode="lin" valueType="num">
                                      <p:cBhvr>
                                        <p:cTn id="57" dur="1000" fill="hold"/>
                                        <p:tgtEl>
                                          <p:spTgt spid="2">
                                            <p:graphicEl>
                                              <a:dgm id="{228C7EB2-4C82-46E5-AA81-2549F9F85EA7}"/>
                                            </p:graphicEl>
                                          </p:spTgt>
                                        </p:tgtEl>
                                        <p:attrNameLst>
                                          <p:attrName>style.rotation</p:attrName>
                                        </p:attrNameLst>
                                      </p:cBhvr>
                                      <p:tavLst>
                                        <p:tav tm="0">
                                          <p:val>
                                            <p:fltVal val="90"/>
                                          </p:val>
                                        </p:tav>
                                        <p:tav tm="100000">
                                          <p:val>
                                            <p:fltVal val="0"/>
                                          </p:val>
                                        </p:tav>
                                      </p:tavLst>
                                    </p:anim>
                                    <p:animEffect transition="in" filter="fade">
                                      <p:cBhvr>
                                        <p:cTn id="58" dur="1000"/>
                                        <p:tgtEl>
                                          <p:spTgt spid="2">
                                            <p:graphicEl>
                                              <a:dgm id="{228C7EB2-4C82-46E5-AA81-2549F9F85EA7}"/>
                                            </p:graphicEl>
                                          </p:spTgt>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
                                            <p:graphicEl>
                                              <a:dgm id="{9C45891A-D69B-4E50-8275-80F87198A140}"/>
                                            </p:graphicEl>
                                          </p:spTgt>
                                        </p:tgtEl>
                                        <p:attrNameLst>
                                          <p:attrName>style.visibility</p:attrName>
                                        </p:attrNameLst>
                                      </p:cBhvr>
                                      <p:to>
                                        <p:strVal val="visible"/>
                                      </p:to>
                                    </p:set>
                                    <p:anim calcmode="lin" valueType="num">
                                      <p:cBhvr>
                                        <p:cTn id="61" dur="1000" fill="hold"/>
                                        <p:tgtEl>
                                          <p:spTgt spid="2">
                                            <p:graphicEl>
                                              <a:dgm id="{9C45891A-D69B-4E50-8275-80F87198A140}"/>
                                            </p:graphicEl>
                                          </p:spTgt>
                                        </p:tgtEl>
                                        <p:attrNameLst>
                                          <p:attrName>ppt_w</p:attrName>
                                        </p:attrNameLst>
                                      </p:cBhvr>
                                      <p:tavLst>
                                        <p:tav tm="0">
                                          <p:val>
                                            <p:fltVal val="0"/>
                                          </p:val>
                                        </p:tav>
                                        <p:tav tm="100000">
                                          <p:val>
                                            <p:strVal val="#ppt_w"/>
                                          </p:val>
                                        </p:tav>
                                      </p:tavLst>
                                    </p:anim>
                                    <p:anim calcmode="lin" valueType="num">
                                      <p:cBhvr>
                                        <p:cTn id="62" dur="1000" fill="hold"/>
                                        <p:tgtEl>
                                          <p:spTgt spid="2">
                                            <p:graphicEl>
                                              <a:dgm id="{9C45891A-D69B-4E50-8275-80F87198A140}"/>
                                            </p:graphicEl>
                                          </p:spTgt>
                                        </p:tgtEl>
                                        <p:attrNameLst>
                                          <p:attrName>ppt_h</p:attrName>
                                        </p:attrNameLst>
                                      </p:cBhvr>
                                      <p:tavLst>
                                        <p:tav tm="0">
                                          <p:val>
                                            <p:fltVal val="0"/>
                                          </p:val>
                                        </p:tav>
                                        <p:tav tm="100000">
                                          <p:val>
                                            <p:strVal val="#ppt_h"/>
                                          </p:val>
                                        </p:tav>
                                      </p:tavLst>
                                    </p:anim>
                                    <p:anim calcmode="lin" valueType="num">
                                      <p:cBhvr>
                                        <p:cTn id="63" dur="1000" fill="hold"/>
                                        <p:tgtEl>
                                          <p:spTgt spid="2">
                                            <p:graphicEl>
                                              <a:dgm id="{9C45891A-D69B-4E50-8275-80F87198A140}"/>
                                            </p:graphicEl>
                                          </p:spTgt>
                                        </p:tgtEl>
                                        <p:attrNameLst>
                                          <p:attrName>style.rotation</p:attrName>
                                        </p:attrNameLst>
                                      </p:cBhvr>
                                      <p:tavLst>
                                        <p:tav tm="0">
                                          <p:val>
                                            <p:fltVal val="90"/>
                                          </p:val>
                                        </p:tav>
                                        <p:tav tm="100000">
                                          <p:val>
                                            <p:fltVal val="0"/>
                                          </p:val>
                                        </p:tav>
                                      </p:tavLst>
                                    </p:anim>
                                    <p:animEffect transition="in" filter="fade">
                                      <p:cBhvr>
                                        <p:cTn id="64" dur="1000"/>
                                        <p:tgtEl>
                                          <p:spTgt spid="2">
                                            <p:graphicEl>
                                              <a:dgm id="{9C45891A-D69B-4E50-8275-80F87198A140}"/>
                                            </p:graphicEl>
                                          </p:spTgt>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
                                            <p:graphicEl>
                                              <a:dgm id="{88DD3C31-F854-40B2-9C54-4FF2B4FC544D}"/>
                                            </p:graphicEl>
                                          </p:spTgt>
                                        </p:tgtEl>
                                        <p:attrNameLst>
                                          <p:attrName>style.visibility</p:attrName>
                                        </p:attrNameLst>
                                      </p:cBhvr>
                                      <p:to>
                                        <p:strVal val="visible"/>
                                      </p:to>
                                    </p:set>
                                    <p:anim calcmode="lin" valueType="num">
                                      <p:cBhvr>
                                        <p:cTn id="67" dur="1000" fill="hold"/>
                                        <p:tgtEl>
                                          <p:spTgt spid="2">
                                            <p:graphicEl>
                                              <a:dgm id="{88DD3C31-F854-40B2-9C54-4FF2B4FC544D}"/>
                                            </p:graphicEl>
                                          </p:spTgt>
                                        </p:tgtEl>
                                        <p:attrNameLst>
                                          <p:attrName>ppt_w</p:attrName>
                                        </p:attrNameLst>
                                      </p:cBhvr>
                                      <p:tavLst>
                                        <p:tav tm="0">
                                          <p:val>
                                            <p:fltVal val="0"/>
                                          </p:val>
                                        </p:tav>
                                        <p:tav tm="100000">
                                          <p:val>
                                            <p:strVal val="#ppt_w"/>
                                          </p:val>
                                        </p:tav>
                                      </p:tavLst>
                                    </p:anim>
                                    <p:anim calcmode="lin" valueType="num">
                                      <p:cBhvr>
                                        <p:cTn id="68" dur="1000" fill="hold"/>
                                        <p:tgtEl>
                                          <p:spTgt spid="2">
                                            <p:graphicEl>
                                              <a:dgm id="{88DD3C31-F854-40B2-9C54-4FF2B4FC544D}"/>
                                            </p:graphicEl>
                                          </p:spTgt>
                                        </p:tgtEl>
                                        <p:attrNameLst>
                                          <p:attrName>ppt_h</p:attrName>
                                        </p:attrNameLst>
                                      </p:cBhvr>
                                      <p:tavLst>
                                        <p:tav tm="0">
                                          <p:val>
                                            <p:fltVal val="0"/>
                                          </p:val>
                                        </p:tav>
                                        <p:tav tm="100000">
                                          <p:val>
                                            <p:strVal val="#ppt_h"/>
                                          </p:val>
                                        </p:tav>
                                      </p:tavLst>
                                    </p:anim>
                                    <p:anim calcmode="lin" valueType="num">
                                      <p:cBhvr>
                                        <p:cTn id="69" dur="1000" fill="hold"/>
                                        <p:tgtEl>
                                          <p:spTgt spid="2">
                                            <p:graphicEl>
                                              <a:dgm id="{88DD3C31-F854-40B2-9C54-4FF2B4FC544D}"/>
                                            </p:graphicEl>
                                          </p:spTgt>
                                        </p:tgtEl>
                                        <p:attrNameLst>
                                          <p:attrName>style.rotation</p:attrName>
                                        </p:attrNameLst>
                                      </p:cBhvr>
                                      <p:tavLst>
                                        <p:tav tm="0">
                                          <p:val>
                                            <p:fltVal val="90"/>
                                          </p:val>
                                        </p:tav>
                                        <p:tav tm="100000">
                                          <p:val>
                                            <p:fltVal val="0"/>
                                          </p:val>
                                        </p:tav>
                                      </p:tavLst>
                                    </p:anim>
                                    <p:animEffect transition="in" filter="fade">
                                      <p:cBhvr>
                                        <p:cTn id="70" dur="1000"/>
                                        <p:tgtEl>
                                          <p:spTgt spid="2">
                                            <p:graphicEl>
                                              <a:dgm id="{88DD3C31-F854-40B2-9C54-4FF2B4FC544D}"/>
                                            </p:graphicEl>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2">
                                            <p:graphicEl>
                                              <a:dgm id="{F76F2E6D-F867-42B4-9D2B-6B7852D91009}"/>
                                            </p:graphicEl>
                                          </p:spTgt>
                                        </p:tgtEl>
                                        <p:attrNameLst>
                                          <p:attrName>style.visibility</p:attrName>
                                        </p:attrNameLst>
                                      </p:cBhvr>
                                      <p:to>
                                        <p:strVal val="visible"/>
                                      </p:to>
                                    </p:set>
                                    <p:anim calcmode="lin" valueType="num">
                                      <p:cBhvr>
                                        <p:cTn id="73" dur="1000" fill="hold"/>
                                        <p:tgtEl>
                                          <p:spTgt spid="2">
                                            <p:graphicEl>
                                              <a:dgm id="{F76F2E6D-F867-42B4-9D2B-6B7852D91009}"/>
                                            </p:graphicEl>
                                          </p:spTgt>
                                        </p:tgtEl>
                                        <p:attrNameLst>
                                          <p:attrName>ppt_w</p:attrName>
                                        </p:attrNameLst>
                                      </p:cBhvr>
                                      <p:tavLst>
                                        <p:tav tm="0">
                                          <p:val>
                                            <p:fltVal val="0"/>
                                          </p:val>
                                        </p:tav>
                                        <p:tav tm="100000">
                                          <p:val>
                                            <p:strVal val="#ppt_w"/>
                                          </p:val>
                                        </p:tav>
                                      </p:tavLst>
                                    </p:anim>
                                    <p:anim calcmode="lin" valueType="num">
                                      <p:cBhvr>
                                        <p:cTn id="74" dur="1000" fill="hold"/>
                                        <p:tgtEl>
                                          <p:spTgt spid="2">
                                            <p:graphicEl>
                                              <a:dgm id="{F76F2E6D-F867-42B4-9D2B-6B7852D91009}"/>
                                            </p:graphicEl>
                                          </p:spTgt>
                                        </p:tgtEl>
                                        <p:attrNameLst>
                                          <p:attrName>ppt_h</p:attrName>
                                        </p:attrNameLst>
                                      </p:cBhvr>
                                      <p:tavLst>
                                        <p:tav tm="0">
                                          <p:val>
                                            <p:fltVal val="0"/>
                                          </p:val>
                                        </p:tav>
                                        <p:tav tm="100000">
                                          <p:val>
                                            <p:strVal val="#ppt_h"/>
                                          </p:val>
                                        </p:tav>
                                      </p:tavLst>
                                    </p:anim>
                                    <p:anim calcmode="lin" valueType="num">
                                      <p:cBhvr>
                                        <p:cTn id="75" dur="1000" fill="hold"/>
                                        <p:tgtEl>
                                          <p:spTgt spid="2">
                                            <p:graphicEl>
                                              <a:dgm id="{F76F2E6D-F867-42B4-9D2B-6B7852D91009}"/>
                                            </p:graphicEl>
                                          </p:spTgt>
                                        </p:tgtEl>
                                        <p:attrNameLst>
                                          <p:attrName>style.rotation</p:attrName>
                                        </p:attrNameLst>
                                      </p:cBhvr>
                                      <p:tavLst>
                                        <p:tav tm="0">
                                          <p:val>
                                            <p:fltVal val="90"/>
                                          </p:val>
                                        </p:tav>
                                        <p:tav tm="100000">
                                          <p:val>
                                            <p:fltVal val="0"/>
                                          </p:val>
                                        </p:tav>
                                      </p:tavLst>
                                    </p:anim>
                                    <p:animEffect transition="in" filter="fade">
                                      <p:cBhvr>
                                        <p:cTn id="76" dur="1000"/>
                                        <p:tgtEl>
                                          <p:spTgt spid="2">
                                            <p:graphicEl>
                                              <a:dgm id="{F76F2E6D-F867-42B4-9D2B-6B7852D91009}"/>
                                            </p:graphicEl>
                                          </p:spTgt>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2">
                                            <p:graphicEl>
                                              <a:dgm id="{6DBD433B-2529-42AC-AE19-4B0F61D9D78F}"/>
                                            </p:graphicEl>
                                          </p:spTgt>
                                        </p:tgtEl>
                                        <p:attrNameLst>
                                          <p:attrName>style.visibility</p:attrName>
                                        </p:attrNameLst>
                                      </p:cBhvr>
                                      <p:to>
                                        <p:strVal val="visible"/>
                                      </p:to>
                                    </p:set>
                                    <p:anim calcmode="lin" valueType="num">
                                      <p:cBhvr>
                                        <p:cTn id="79" dur="1000" fill="hold"/>
                                        <p:tgtEl>
                                          <p:spTgt spid="2">
                                            <p:graphicEl>
                                              <a:dgm id="{6DBD433B-2529-42AC-AE19-4B0F61D9D78F}"/>
                                            </p:graphicEl>
                                          </p:spTgt>
                                        </p:tgtEl>
                                        <p:attrNameLst>
                                          <p:attrName>ppt_w</p:attrName>
                                        </p:attrNameLst>
                                      </p:cBhvr>
                                      <p:tavLst>
                                        <p:tav tm="0">
                                          <p:val>
                                            <p:fltVal val="0"/>
                                          </p:val>
                                        </p:tav>
                                        <p:tav tm="100000">
                                          <p:val>
                                            <p:strVal val="#ppt_w"/>
                                          </p:val>
                                        </p:tav>
                                      </p:tavLst>
                                    </p:anim>
                                    <p:anim calcmode="lin" valueType="num">
                                      <p:cBhvr>
                                        <p:cTn id="80" dur="1000" fill="hold"/>
                                        <p:tgtEl>
                                          <p:spTgt spid="2">
                                            <p:graphicEl>
                                              <a:dgm id="{6DBD433B-2529-42AC-AE19-4B0F61D9D78F}"/>
                                            </p:graphicEl>
                                          </p:spTgt>
                                        </p:tgtEl>
                                        <p:attrNameLst>
                                          <p:attrName>ppt_h</p:attrName>
                                        </p:attrNameLst>
                                      </p:cBhvr>
                                      <p:tavLst>
                                        <p:tav tm="0">
                                          <p:val>
                                            <p:fltVal val="0"/>
                                          </p:val>
                                        </p:tav>
                                        <p:tav tm="100000">
                                          <p:val>
                                            <p:strVal val="#ppt_h"/>
                                          </p:val>
                                        </p:tav>
                                      </p:tavLst>
                                    </p:anim>
                                    <p:anim calcmode="lin" valueType="num">
                                      <p:cBhvr>
                                        <p:cTn id="81" dur="1000" fill="hold"/>
                                        <p:tgtEl>
                                          <p:spTgt spid="2">
                                            <p:graphicEl>
                                              <a:dgm id="{6DBD433B-2529-42AC-AE19-4B0F61D9D78F}"/>
                                            </p:graphicEl>
                                          </p:spTgt>
                                        </p:tgtEl>
                                        <p:attrNameLst>
                                          <p:attrName>style.rotation</p:attrName>
                                        </p:attrNameLst>
                                      </p:cBhvr>
                                      <p:tavLst>
                                        <p:tav tm="0">
                                          <p:val>
                                            <p:fltVal val="90"/>
                                          </p:val>
                                        </p:tav>
                                        <p:tav tm="100000">
                                          <p:val>
                                            <p:fltVal val="0"/>
                                          </p:val>
                                        </p:tav>
                                      </p:tavLst>
                                    </p:anim>
                                    <p:animEffect transition="in" filter="fade">
                                      <p:cBhvr>
                                        <p:cTn id="82" dur="1000"/>
                                        <p:tgtEl>
                                          <p:spTgt spid="2">
                                            <p:graphicEl>
                                              <a:dgm id="{6DBD433B-2529-42AC-AE19-4B0F61D9D78F}"/>
                                            </p:graphicEl>
                                          </p:spTgt>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
                                            <p:graphicEl>
                                              <a:dgm id="{879CFC0A-C705-4416-B2C0-495177E2BACC}"/>
                                            </p:graphicEl>
                                          </p:spTgt>
                                        </p:tgtEl>
                                        <p:attrNameLst>
                                          <p:attrName>style.visibility</p:attrName>
                                        </p:attrNameLst>
                                      </p:cBhvr>
                                      <p:to>
                                        <p:strVal val="visible"/>
                                      </p:to>
                                    </p:set>
                                    <p:anim calcmode="lin" valueType="num">
                                      <p:cBhvr>
                                        <p:cTn id="85" dur="1000" fill="hold"/>
                                        <p:tgtEl>
                                          <p:spTgt spid="2">
                                            <p:graphicEl>
                                              <a:dgm id="{879CFC0A-C705-4416-B2C0-495177E2BACC}"/>
                                            </p:graphicEl>
                                          </p:spTgt>
                                        </p:tgtEl>
                                        <p:attrNameLst>
                                          <p:attrName>ppt_w</p:attrName>
                                        </p:attrNameLst>
                                      </p:cBhvr>
                                      <p:tavLst>
                                        <p:tav tm="0">
                                          <p:val>
                                            <p:fltVal val="0"/>
                                          </p:val>
                                        </p:tav>
                                        <p:tav tm="100000">
                                          <p:val>
                                            <p:strVal val="#ppt_w"/>
                                          </p:val>
                                        </p:tav>
                                      </p:tavLst>
                                    </p:anim>
                                    <p:anim calcmode="lin" valueType="num">
                                      <p:cBhvr>
                                        <p:cTn id="86" dur="1000" fill="hold"/>
                                        <p:tgtEl>
                                          <p:spTgt spid="2">
                                            <p:graphicEl>
                                              <a:dgm id="{879CFC0A-C705-4416-B2C0-495177E2BACC}"/>
                                            </p:graphicEl>
                                          </p:spTgt>
                                        </p:tgtEl>
                                        <p:attrNameLst>
                                          <p:attrName>ppt_h</p:attrName>
                                        </p:attrNameLst>
                                      </p:cBhvr>
                                      <p:tavLst>
                                        <p:tav tm="0">
                                          <p:val>
                                            <p:fltVal val="0"/>
                                          </p:val>
                                        </p:tav>
                                        <p:tav tm="100000">
                                          <p:val>
                                            <p:strVal val="#ppt_h"/>
                                          </p:val>
                                        </p:tav>
                                      </p:tavLst>
                                    </p:anim>
                                    <p:anim calcmode="lin" valueType="num">
                                      <p:cBhvr>
                                        <p:cTn id="87" dur="1000" fill="hold"/>
                                        <p:tgtEl>
                                          <p:spTgt spid="2">
                                            <p:graphicEl>
                                              <a:dgm id="{879CFC0A-C705-4416-B2C0-495177E2BACC}"/>
                                            </p:graphicEl>
                                          </p:spTgt>
                                        </p:tgtEl>
                                        <p:attrNameLst>
                                          <p:attrName>style.rotation</p:attrName>
                                        </p:attrNameLst>
                                      </p:cBhvr>
                                      <p:tavLst>
                                        <p:tav tm="0">
                                          <p:val>
                                            <p:fltVal val="90"/>
                                          </p:val>
                                        </p:tav>
                                        <p:tav tm="100000">
                                          <p:val>
                                            <p:fltVal val="0"/>
                                          </p:val>
                                        </p:tav>
                                      </p:tavLst>
                                    </p:anim>
                                    <p:animEffect transition="in" filter="fade">
                                      <p:cBhvr>
                                        <p:cTn id="88" dur="1000"/>
                                        <p:tgtEl>
                                          <p:spTgt spid="2">
                                            <p:graphicEl>
                                              <a:dgm id="{879CFC0A-C705-4416-B2C0-495177E2BACC}"/>
                                            </p:graphicEl>
                                          </p:spTgt>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2">
                                            <p:graphicEl>
                                              <a:dgm id="{B867738C-8208-4DD0-A437-F313DA15FAE9}"/>
                                            </p:graphicEl>
                                          </p:spTgt>
                                        </p:tgtEl>
                                        <p:attrNameLst>
                                          <p:attrName>style.visibility</p:attrName>
                                        </p:attrNameLst>
                                      </p:cBhvr>
                                      <p:to>
                                        <p:strVal val="visible"/>
                                      </p:to>
                                    </p:set>
                                    <p:anim calcmode="lin" valueType="num">
                                      <p:cBhvr>
                                        <p:cTn id="91" dur="1000" fill="hold"/>
                                        <p:tgtEl>
                                          <p:spTgt spid="2">
                                            <p:graphicEl>
                                              <a:dgm id="{B867738C-8208-4DD0-A437-F313DA15FAE9}"/>
                                            </p:graphicEl>
                                          </p:spTgt>
                                        </p:tgtEl>
                                        <p:attrNameLst>
                                          <p:attrName>ppt_w</p:attrName>
                                        </p:attrNameLst>
                                      </p:cBhvr>
                                      <p:tavLst>
                                        <p:tav tm="0">
                                          <p:val>
                                            <p:fltVal val="0"/>
                                          </p:val>
                                        </p:tav>
                                        <p:tav tm="100000">
                                          <p:val>
                                            <p:strVal val="#ppt_w"/>
                                          </p:val>
                                        </p:tav>
                                      </p:tavLst>
                                    </p:anim>
                                    <p:anim calcmode="lin" valueType="num">
                                      <p:cBhvr>
                                        <p:cTn id="92" dur="1000" fill="hold"/>
                                        <p:tgtEl>
                                          <p:spTgt spid="2">
                                            <p:graphicEl>
                                              <a:dgm id="{B867738C-8208-4DD0-A437-F313DA15FAE9}"/>
                                            </p:graphicEl>
                                          </p:spTgt>
                                        </p:tgtEl>
                                        <p:attrNameLst>
                                          <p:attrName>ppt_h</p:attrName>
                                        </p:attrNameLst>
                                      </p:cBhvr>
                                      <p:tavLst>
                                        <p:tav tm="0">
                                          <p:val>
                                            <p:fltVal val="0"/>
                                          </p:val>
                                        </p:tav>
                                        <p:tav tm="100000">
                                          <p:val>
                                            <p:strVal val="#ppt_h"/>
                                          </p:val>
                                        </p:tav>
                                      </p:tavLst>
                                    </p:anim>
                                    <p:anim calcmode="lin" valueType="num">
                                      <p:cBhvr>
                                        <p:cTn id="93" dur="1000" fill="hold"/>
                                        <p:tgtEl>
                                          <p:spTgt spid="2">
                                            <p:graphicEl>
                                              <a:dgm id="{B867738C-8208-4DD0-A437-F313DA15FAE9}"/>
                                            </p:graphicEl>
                                          </p:spTgt>
                                        </p:tgtEl>
                                        <p:attrNameLst>
                                          <p:attrName>style.rotation</p:attrName>
                                        </p:attrNameLst>
                                      </p:cBhvr>
                                      <p:tavLst>
                                        <p:tav tm="0">
                                          <p:val>
                                            <p:fltVal val="90"/>
                                          </p:val>
                                        </p:tav>
                                        <p:tav tm="100000">
                                          <p:val>
                                            <p:fltVal val="0"/>
                                          </p:val>
                                        </p:tav>
                                      </p:tavLst>
                                    </p:anim>
                                    <p:animEffect transition="in" filter="fade">
                                      <p:cBhvr>
                                        <p:cTn id="94" dur="1000"/>
                                        <p:tgtEl>
                                          <p:spTgt spid="2">
                                            <p:graphicEl>
                                              <a:dgm id="{B867738C-8208-4DD0-A437-F313DA15FAE9}"/>
                                            </p:graphicEl>
                                          </p:spTgt>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
                                            <p:graphicEl>
                                              <a:dgm id="{125889D7-FB44-4A5C-A310-2DF152C33FA4}"/>
                                            </p:graphicEl>
                                          </p:spTgt>
                                        </p:tgtEl>
                                        <p:attrNameLst>
                                          <p:attrName>style.visibility</p:attrName>
                                        </p:attrNameLst>
                                      </p:cBhvr>
                                      <p:to>
                                        <p:strVal val="visible"/>
                                      </p:to>
                                    </p:set>
                                    <p:anim calcmode="lin" valueType="num">
                                      <p:cBhvr>
                                        <p:cTn id="97" dur="1000" fill="hold"/>
                                        <p:tgtEl>
                                          <p:spTgt spid="2">
                                            <p:graphicEl>
                                              <a:dgm id="{125889D7-FB44-4A5C-A310-2DF152C33FA4}"/>
                                            </p:graphicEl>
                                          </p:spTgt>
                                        </p:tgtEl>
                                        <p:attrNameLst>
                                          <p:attrName>ppt_w</p:attrName>
                                        </p:attrNameLst>
                                      </p:cBhvr>
                                      <p:tavLst>
                                        <p:tav tm="0">
                                          <p:val>
                                            <p:fltVal val="0"/>
                                          </p:val>
                                        </p:tav>
                                        <p:tav tm="100000">
                                          <p:val>
                                            <p:strVal val="#ppt_w"/>
                                          </p:val>
                                        </p:tav>
                                      </p:tavLst>
                                    </p:anim>
                                    <p:anim calcmode="lin" valueType="num">
                                      <p:cBhvr>
                                        <p:cTn id="98" dur="1000" fill="hold"/>
                                        <p:tgtEl>
                                          <p:spTgt spid="2">
                                            <p:graphicEl>
                                              <a:dgm id="{125889D7-FB44-4A5C-A310-2DF152C33FA4}"/>
                                            </p:graphicEl>
                                          </p:spTgt>
                                        </p:tgtEl>
                                        <p:attrNameLst>
                                          <p:attrName>ppt_h</p:attrName>
                                        </p:attrNameLst>
                                      </p:cBhvr>
                                      <p:tavLst>
                                        <p:tav tm="0">
                                          <p:val>
                                            <p:fltVal val="0"/>
                                          </p:val>
                                        </p:tav>
                                        <p:tav tm="100000">
                                          <p:val>
                                            <p:strVal val="#ppt_h"/>
                                          </p:val>
                                        </p:tav>
                                      </p:tavLst>
                                    </p:anim>
                                    <p:anim calcmode="lin" valueType="num">
                                      <p:cBhvr>
                                        <p:cTn id="99" dur="1000" fill="hold"/>
                                        <p:tgtEl>
                                          <p:spTgt spid="2">
                                            <p:graphicEl>
                                              <a:dgm id="{125889D7-FB44-4A5C-A310-2DF152C33FA4}"/>
                                            </p:graphicEl>
                                          </p:spTgt>
                                        </p:tgtEl>
                                        <p:attrNameLst>
                                          <p:attrName>style.rotation</p:attrName>
                                        </p:attrNameLst>
                                      </p:cBhvr>
                                      <p:tavLst>
                                        <p:tav tm="0">
                                          <p:val>
                                            <p:fltVal val="90"/>
                                          </p:val>
                                        </p:tav>
                                        <p:tav tm="100000">
                                          <p:val>
                                            <p:fltVal val="0"/>
                                          </p:val>
                                        </p:tav>
                                      </p:tavLst>
                                    </p:anim>
                                    <p:animEffect transition="in" filter="fade">
                                      <p:cBhvr>
                                        <p:cTn id="100" dur="1000"/>
                                        <p:tgtEl>
                                          <p:spTgt spid="2">
                                            <p:graphicEl>
                                              <a:dgm id="{125889D7-FB44-4A5C-A310-2DF152C33FA4}"/>
                                            </p:graphicEl>
                                          </p:spTgt>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2">
                                            <p:graphicEl>
                                              <a:dgm id="{203AB446-68F5-460B-BAFB-B94B3634872C}"/>
                                            </p:graphicEl>
                                          </p:spTgt>
                                        </p:tgtEl>
                                        <p:attrNameLst>
                                          <p:attrName>style.visibility</p:attrName>
                                        </p:attrNameLst>
                                      </p:cBhvr>
                                      <p:to>
                                        <p:strVal val="visible"/>
                                      </p:to>
                                    </p:set>
                                    <p:anim calcmode="lin" valueType="num">
                                      <p:cBhvr>
                                        <p:cTn id="103" dur="1000" fill="hold"/>
                                        <p:tgtEl>
                                          <p:spTgt spid="2">
                                            <p:graphicEl>
                                              <a:dgm id="{203AB446-68F5-460B-BAFB-B94B3634872C}"/>
                                            </p:graphicEl>
                                          </p:spTgt>
                                        </p:tgtEl>
                                        <p:attrNameLst>
                                          <p:attrName>ppt_w</p:attrName>
                                        </p:attrNameLst>
                                      </p:cBhvr>
                                      <p:tavLst>
                                        <p:tav tm="0">
                                          <p:val>
                                            <p:fltVal val="0"/>
                                          </p:val>
                                        </p:tav>
                                        <p:tav tm="100000">
                                          <p:val>
                                            <p:strVal val="#ppt_w"/>
                                          </p:val>
                                        </p:tav>
                                      </p:tavLst>
                                    </p:anim>
                                    <p:anim calcmode="lin" valueType="num">
                                      <p:cBhvr>
                                        <p:cTn id="104" dur="1000" fill="hold"/>
                                        <p:tgtEl>
                                          <p:spTgt spid="2">
                                            <p:graphicEl>
                                              <a:dgm id="{203AB446-68F5-460B-BAFB-B94B3634872C}"/>
                                            </p:graphicEl>
                                          </p:spTgt>
                                        </p:tgtEl>
                                        <p:attrNameLst>
                                          <p:attrName>ppt_h</p:attrName>
                                        </p:attrNameLst>
                                      </p:cBhvr>
                                      <p:tavLst>
                                        <p:tav tm="0">
                                          <p:val>
                                            <p:fltVal val="0"/>
                                          </p:val>
                                        </p:tav>
                                        <p:tav tm="100000">
                                          <p:val>
                                            <p:strVal val="#ppt_h"/>
                                          </p:val>
                                        </p:tav>
                                      </p:tavLst>
                                    </p:anim>
                                    <p:anim calcmode="lin" valueType="num">
                                      <p:cBhvr>
                                        <p:cTn id="105" dur="1000" fill="hold"/>
                                        <p:tgtEl>
                                          <p:spTgt spid="2">
                                            <p:graphicEl>
                                              <a:dgm id="{203AB446-68F5-460B-BAFB-B94B3634872C}"/>
                                            </p:graphicEl>
                                          </p:spTgt>
                                        </p:tgtEl>
                                        <p:attrNameLst>
                                          <p:attrName>style.rotation</p:attrName>
                                        </p:attrNameLst>
                                      </p:cBhvr>
                                      <p:tavLst>
                                        <p:tav tm="0">
                                          <p:val>
                                            <p:fltVal val="90"/>
                                          </p:val>
                                        </p:tav>
                                        <p:tav tm="100000">
                                          <p:val>
                                            <p:fltVal val="0"/>
                                          </p:val>
                                        </p:tav>
                                      </p:tavLst>
                                    </p:anim>
                                    <p:animEffect transition="in" filter="fade">
                                      <p:cBhvr>
                                        <p:cTn id="106" dur="1000"/>
                                        <p:tgtEl>
                                          <p:spTgt spid="2">
                                            <p:graphicEl>
                                              <a:dgm id="{203AB446-68F5-460B-BAFB-B94B3634872C}"/>
                                            </p:graphicEl>
                                          </p:spTgt>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2">
                                            <p:graphicEl>
                                              <a:dgm id="{B5A2BEC4-0AF9-4BD4-95A6-D5C129629FF2}"/>
                                            </p:graphicEl>
                                          </p:spTgt>
                                        </p:tgtEl>
                                        <p:attrNameLst>
                                          <p:attrName>style.visibility</p:attrName>
                                        </p:attrNameLst>
                                      </p:cBhvr>
                                      <p:to>
                                        <p:strVal val="visible"/>
                                      </p:to>
                                    </p:set>
                                    <p:anim calcmode="lin" valueType="num">
                                      <p:cBhvr>
                                        <p:cTn id="109" dur="1000" fill="hold"/>
                                        <p:tgtEl>
                                          <p:spTgt spid="2">
                                            <p:graphicEl>
                                              <a:dgm id="{B5A2BEC4-0AF9-4BD4-95A6-D5C129629FF2}"/>
                                            </p:graphicEl>
                                          </p:spTgt>
                                        </p:tgtEl>
                                        <p:attrNameLst>
                                          <p:attrName>ppt_w</p:attrName>
                                        </p:attrNameLst>
                                      </p:cBhvr>
                                      <p:tavLst>
                                        <p:tav tm="0">
                                          <p:val>
                                            <p:fltVal val="0"/>
                                          </p:val>
                                        </p:tav>
                                        <p:tav tm="100000">
                                          <p:val>
                                            <p:strVal val="#ppt_w"/>
                                          </p:val>
                                        </p:tav>
                                      </p:tavLst>
                                    </p:anim>
                                    <p:anim calcmode="lin" valueType="num">
                                      <p:cBhvr>
                                        <p:cTn id="110" dur="1000" fill="hold"/>
                                        <p:tgtEl>
                                          <p:spTgt spid="2">
                                            <p:graphicEl>
                                              <a:dgm id="{B5A2BEC4-0AF9-4BD4-95A6-D5C129629FF2}"/>
                                            </p:graphicEl>
                                          </p:spTgt>
                                        </p:tgtEl>
                                        <p:attrNameLst>
                                          <p:attrName>ppt_h</p:attrName>
                                        </p:attrNameLst>
                                      </p:cBhvr>
                                      <p:tavLst>
                                        <p:tav tm="0">
                                          <p:val>
                                            <p:fltVal val="0"/>
                                          </p:val>
                                        </p:tav>
                                        <p:tav tm="100000">
                                          <p:val>
                                            <p:strVal val="#ppt_h"/>
                                          </p:val>
                                        </p:tav>
                                      </p:tavLst>
                                    </p:anim>
                                    <p:anim calcmode="lin" valueType="num">
                                      <p:cBhvr>
                                        <p:cTn id="111" dur="1000" fill="hold"/>
                                        <p:tgtEl>
                                          <p:spTgt spid="2">
                                            <p:graphicEl>
                                              <a:dgm id="{B5A2BEC4-0AF9-4BD4-95A6-D5C129629FF2}"/>
                                            </p:graphicEl>
                                          </p:spTgt>
                                        </p:tgtEl>
                                        <p:attrNameLst>
                                          <p:attrName>style.rotation</p:attrName>
                                        </p:attrNameLst>
                                      </p:cBhvr>
                                      <p:tavLst>
                                        <p:tav tm="0">
                                          <p:val>
                                            <p:fltVal val="90"/>
                                          </p:val>
                                        </p:tav>
                                        <p:tav tm="100000">
                                          <p:val>
                                            <p:fltVal val="0"/>
                                          </p:val>
                                        </p:tav>
                                      </p:tavLst>
                                    </p:anim>
                                    <p:animEffect transition="in" filter="fade">
                                      <p:cBhvr>
                                        <p:cTn id="112" dur="1000"/>
                                        <p:tgtEl>
                                          <p:spTgt spid="2">
                                            <p:graphicEl>
                                              <a:dgm id="{B5A2BEC4-0AF9-4BD4-95A6-D5C129629FF2}"/>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6" presetClass="emph" presetSubtype="0" fill="hold" grpId="1" nodeType="clickEffect">
                                  <p:stCondLst>
                                    <p:cond delay="0"/>
                                  </p:stCondLst>
                                  <p:childTnLst>
                                    <p:animEffect transition="out" filter="fade">
                                      <p:cBhvr>
                                        <p:cTn id="116" dur="500" tmFilter="0, 0; .2, .5; .8, .5; 1, 0"/>
                                        <p:tgtEl>
                                          <p:spTgt spid="2">
                                            <p:graphicEl>
                                              <a:dgm id="{1226FE2E-6EB8-4640-BAD5-1E84EEBE9FE2}"/>
                                            </p:graphicEl>
                                          </p:spTgt>
                                        </p:tgtEl>
                                      </p:cBhvr>
                                    </p:animEffect>
                                    <p:animScale>
                                      <p:cBhvr>
                                        <p:cTn id="117" dur="250" autoRev="1" fill="hold"/>
                                        <p:tgtEl>
                                          <p:spTgt spid="2">
                                            <p:graphicEl>
                                              <a:dgm id="{1226FE2E-6EB8-4640-BAD5-1E84EEBE9FE2}"/>
                                            </p:graphicEl>
                                          </p:spTgt>
                                        </p:tgtEl>
                                      </p:cBhvr>
                                      <p:by x="105000" y="105000"/>
                                    </p:animScale>
                                  </p:childTnLst>
                                </p:cTn>
                              </p:par>
                              <p:par>
                                <p:cTn id="118" presetID="26" presetClass="emph" presetSubtype="0" fill="hold" grpId="1" nodeType="withEffect">
                                  <p:stCondLst>
                                    <p:cond delay="0"/>
                                  </p:stCondLst>
                                  <p:childTnLst>
                                    <p:animEffect transition="out" filter="fade">
                                      <p:cBhvr>
                                        <p:cTn id="119" dur="500" tmFilter="0, 0; .2, .5; .8, .5; 1, 0"/>
                                        <p:tgtEl>
                                          <p:spTgt spid="2">
                                            <p:graphicEl>
                                              <a:dgm id="{A557E00A-35AF-4DD5-9F64-717774FF7689}"/>
                                            </p:graphicEl>
                                          </p:spTgt>
                                        </p:tgtEl>
                                      </p:cBhvr>
                                    </p:animEffect>
                                    <p:animScale>
                                      <p:cBhvr>
                                        <p:cTn id="120" dur="250" autoRev="1" fill="hold"/>
                                        <p:tgtEl>
                                          <p:spTgt spid="2">
                                            <p:graphicEl>
                                              <a:dgm id="{A557E00A-35AF-4DD5-9F64-717774FF7689}"/>
                                            </p:graphicEl>
                                          </p:spTgt>
                                        </p:tgtEl>
                                      </p:cBhvr>
                                      <p:by x="105000" y="105000"/>
                                    </p:animScale>
                                  </p:childTnLst>
                                </p:cTn>
                              </p:par>
                              <p:par>
                                <p:cTn id="121" presetID="26" presetClass="emph" presetSubtype="0" fill="hold" grpId="1" nodeType="withEffect">
                                  <p:stCondLst>
                                    <p:cond delay="0"/>
                                  </p:stCondLst>
                                  <p:childTnLst>
                                    <p:animEffect transition="out" filter="fade">
                                      <p:cBhvr>
                                        <p:cTn id="122" dur="500" tmFilter="0, 0; .2, .5; .8, .5; 1, 0"/>
                                        <p:tgtEl>
                                          <p:spTgt spid="2">
                                            <p:graphicEl>
                                              <a:dgm id="{D49035C6-950A-4655-9826-7BC3D2804BD2}"/>
                                            </p:graphicEl>
                                          </p:spTgt>
                                        </p:tgtEl>
                                      </p:cBhvr>
                                    </p:animEffect>
                                    <p:animScale>
                                      <p:cBhvr>
                                        <p:cTn id="123" dur="250" autoRev="1" fill="hold"/>
                                        <p:tgtEl>
                                          <p:spTgt spid="2">
                                            <p:graphicEl>
                                              <a:dgm id="{D49035C6-950A-4655-9826-7BC3D2804BD2}"/>
                                            </p:graphicEl>
                                          </p:spTgt>
                                        </p:tgtEl>
                                      </p:cBhvr>
                                      <p:by x="105000" y="105000"/>
                                    </p:animScale>
                                  </p:childTnLst>
                                </p:cTn>
                              </p:par>
                              <p:par>
                                <p:cTn id="124" presetID="26" presetClass="emph" presetSubtype="0" fill="hold" grpId="1" nodeType="withEffect">
                                  <p:stCondLst>
                                    <p:cond delay="0"/>
                                  </p:stCondLst>
                                  <p:childTnLst>
                                    <p:animEffect transition="out" filter="fade">
                                      <p:cBhvr>
                                        <p:cTn id="125" dur="500" tmFilter="0, 0; .2, .5; .8, .5; 1, 0"/>
                                        <p:tgtEl>
                                          <p:spTgt spid="2">
                                            <p:graphicEl>
                                              <a:dgm id="{DDC9FBE1-2F48-4C66-9EFF-CC15A1FBFEEC}"/>
                                            </p:graphicEl>
                                          </p:spTgt>
                                        </p:tgtEl>
                                      </p:cBhvr>
                                    </p:animEffect>
                                    <p:animScale>
                                      <p:cBhvr>
                                        <p:cTn id="126" dur="250" autoRev="1" fill="hold"/>
                                        <p:tgtEl>
                                          <p:spTgt spid="2">
                                            <p:graphicEl>
                                              <a:dgm id="{DDC9FBE1-2F48-4C66-9EFF-CC15A1FBFEEC}"/>
                                            </p:graphicEl>
                                          </p:spTgt>
                                        </p:tgtEl>
                                      </p:cBhvr>
                                      <p:by x="105000" y="105000"/>
                                    </p:animScale>
                                  </p:childTnLst>
                                </p:cTn>
                              </p:par>
                              <p:par>
                                <p:cTn id="127" presetID="26" presetClass="emph" presetSubtype="0" fill="hold" grpId="1" nodeType="withEffect">
                                  <p:stCondLst>
                                    <p:cond delay="0"/>
                                  </p:stCondLst>
                                  <p:childTnLst>
                                    <p:animEffect transition="out" filter="fade">
                                      <p:cBhvr>
                                        <p:cTn id="128" dur="500" tmFilter="0, 0; .2, .5; .8, .5; 1, 0"/>
                                        <p:tgtEl>
                                          <p:spTgt spid="2">
                                            <p:graphicEl>
                                              <a:dgm id="{DF698BEB-474A-4563-B656-2868D514730E}"/>
                                            </p:graphicEl>
                                          </p:spTgt>
                                        </p:tgtEl>
                                      </p:cBhvr>
                                    </p:animEffect>
                                    <p:animScale>
                                      <p:cBhvr>
                                        <p:cTn id="129" dur="250" autoRev="1" fill="hold"/>
                                        <p:tgtEl>
                                          <p:spTgt spid="2">
                                            <p:graphicEl>
                                              <a:dgm id="{DF698BEB-474A-4563-B656-2868D514730E}"/>
                                            </p:graphicEl>
                                          </p:spTgt>
                                        </p:tgtEl>
                                      </p:cBhvr>
                                      <p:by x="105000" y="105000"/>
                                    </p:animScale>
                                  </p:childTnLst>
                                </p:cTn>
                              </p:par>
                              <p:par>
                                <p:cTn id="130" presetID="26" presetClass="emph" presetSubtype="0" fill="hold" grpId="1" nodeType="withEffect">
                                  <p:stCondLst>
                                    <p:cond delay="0"/>
                                  </p:stCondLst>
                                  <p:childTnLst>
                                    <p:animEffect transition="out" filter="fade">
                                      <p:cBhvr>
                                        <p:cTn id="131" dur="500" tmFilter="0, 0; .2, .5; .8, .5; 1, 0"/>
                                        <p:tgtEl>
                                          <p:spTgt spid="2">
                                            <p:graphicEl>
                                              <a:dgm id="{8196A781-13A4-46B5-8D1F-AAE85E84621F}"/>
                                            </p:graphicEl>
                                          </p:spTgt>
                                        </p:tgtEl>
                                      </p:cBhvr>
                                    </p:animEffect>
                                    <p:animScale>
                                      <p:cBhvr>
                                        <p:cTn id="132" dur="250" autoRev="1" fill="hold"/>
                                        <p:tgtEl>
                                          <p:spTgt spid="2">
                                            <p:graphicEl>
                                              <a:dgm id="{8196A781-13A4-46B5-8D1F-AAE85E84621F}"/>
                                            </p:graphicEl>
                                          </p:spTgt>
                                        </p:tgtEl>
                                      </p:cBhvr>
                                      <p:by x="105000" y="105000"/>
                                    </p:animScale>
                                  </p:childTnLst>
                                </p:cTn>
                              </p:par>
                              <p:par>
                                <p:cTn id="133" presetID="26" presetClass="emph" presetSubtype="0" fill="hold" grpId="1" nodeType="withEffect">
                                  <p:stCondLst>
                                    <p:cond delay="0"/>
                                  </p:stCondLst>
                                  <p:childTnLst>
                                    <p:animEffect transition="out" filter="fade">
                                      <p:cBhvr>
                                        <p:cTn id="134" dur="500" tmFilter="0, 0; .2, .5; .8, .5; 1, 0"/>
                                        <p:tgtEl>
                                          <p:spTgt spid="2">
                                            <p:graphicEl>
                                              <a:dgm id="{3926EC0C-0CA6-495F-A6D7-6F513A55EAEF}"/>
                                            </p:graphicEl>
                                          </p:spTgt>
                                        </p:tgtEl>
                                      </p:cBhvr>
                                    </p:animEffect>
                                    <p:animScale>
                                      <p:cBhvr>
                                        <p:cTn id="135" dur="250" autoRev="1" fill="hold"/>
                                        <p:tgtEl>
                                          <p:spTgt spid="2">
                                            <p:graphicEl>
                                              <a:dgm id="{3926EC0C-0CA6-495F-A6D7-6F513A55EAEF}"/>
                                            </p:graphicEl>
                                          </p:spTgt>
                                        </p:tgtEl>
                                      </p:cBhvr>
                                      <p:by x="105000" y="105000"/>
                                    </p:animScale>
                                  </p:childTnLst>
                                </p:cTn>
                              </p:par>
                              <p:par>
                                <p:cTn id="136" presetID="26" presetClass="emph" presetSubtype="0" fill="hold" grpId="1" nodeType="withEffect">
                                  <p:stCondLst>
                                    <p:cond delay="0"/>
                                  </p:stCondLst>
                                  <p:childTnLst>
                                    <p:animEffect transition="out" filter="fade">
                                      <p:cBhvr>
                                        <p:cTn id="137" dur="500" tmFilter="0, 0; .2, .5; .8, .5; 1, 0"/>
                                        <p:tgtEl>
                                          <p:spTgt spid="2">
                                            <p:graphicEl>
                                              <a:dgm id="{82B36082-1EBB-4D7E-90B2-525BB79D1A28}"/>
                                            </p:graphicEl>
                                          </p:spTgt>
                                        </p:tgtEl>
                                      </p:cBhvr>
                                    </p:animEffect>
                                    <p:animScale>
                                      <p:cBhvr>
                                        <p:cTn id="138" dur="250" autoRev="1" fill="hold"/>
                                        <p:tgtEl>
                                          <p:spTgt spid="2">
                                            <p:graphicEl>
                                              <a:dgm id="{82B36082-1EBB-4D7E-90B2-525BB79D1A28}"/>
                                            </p:graphicEl>
                                          </p:spTgt>
                                        </p:tgtEl>
                                      </p:cBhvr>
                                      <p:by x="105000" y="105000"/>
                                    </p:animScale>
                                  </p:childTnLst>
                                </p:cTn>
                              </p:par>
                              <p:par>
                                <p:cTn id="139" presetID="26" presetClass="emph" presetSubtype="0" fill="hold" grpId="1" nodeType="withEffect">
                                  <p:stCondLst>
                                    <p:cond delay="0"/>
                                  </p:stCondLst>
                                  <p:childTnLst>
                                    <p:animEffect transition="out" filter="fade">
                                      <p:cBhvr>
                                        <p:cTn id="140" dur="500" tmFilter="0, 0; .2, .5; .8, .5; 1, 0"/>
                                        <p:tgtEl>
                                          <p:spTgt spid="2">
                                            <p:graphicEl>
                                              <a:dgm id="{228C7EB2-4C82-46E5-AA81-2549F9F85EA7}"/>
                                            </p:graphicEl>
                                          </p:spTgt>
                                        </p:tgtEl>
                                      </p:cBhvr>
                                    </p:animEffect>
                                    <p:animScale>
                                      <p:cBhvr>
                                        <p:cTn id="141" dur="250" autoRev="1" fill="hold"/>
                                        <p:tgtEl>
                                          <p:spTgt spid="2">
                                            <p:graphicEl>
                                              <a:dgm id="{228C7EB2-4C82-46E5-AA81-2549F9F85EA7}"/>
                                            </p:graphicEl>
                                          </p:spTgt>
                                        </p:tgtEl>
                                      </p:cBhvr>
                                      <p:by x="105000" y="105000"/>
                                    </p:animScale>
                                  </p:childTnLst>
                                </p:cTn>
                              </p:par>
                              <p:par>
                                <p:cTn id="142" presetID="26" presetClass="emph" presetSubtype="0" fill="hold" grpId="1" nodeType="withEffect">
                                  <p:stCondLst>
                                    <p:cond delay="0"/>
                                  </p:stCondLst>
                                  <p:childTnLst>
                                    <p:animEffect transition="out" filter="fade">
                                      <p:cBhvr>
                                        <p:cTn id="143" dur="500" tmFilter="0, 0; .2, .5; .8, .5; 1, 0"/>
                                        <p:tgtEl>
                                          <p:spTgt spid="2">
                                            <p:graphicEl>
                                              <a:dgm id="{9C45891A-D69B-4E50-8275-80F87198A140}"/>
                                            </p:graphicEl>
                                          </p:spTgt>
                                        </p:tgtEl>
                                      </p:cBhvr>
                                    </p:animEffect>
                                    <p:animScale>
                                      <p:cBhvr>
                                        <p:cTn id="144" dur="250" autoRev="1" fill="hold"/>
                                        <p:tgtEl>
                                          <p:spTgt spid="2">
                                            <p:graphicEl>
                                              <a:dgm id="{9C45891A-D69B-4E50-8275-80F87198A140}"/>
                                            </p:graphicEl>
                                          </p:spTgt>
                                        </p:tgtEl>
                                      </p:cBhvr>
                                      <p:by x="105000" y="105000"/>
                                    </p:animScale>
                                  </p:childTnLst>
                                </p:cTn>
                              </p:par>
                              <p:par>
                                <p:cTn id="145" presetID="26" presetClass="emph" presetSubtype="0" fill="hold" grpId="1" nodeType="withEffect">
                                  <p:stCondLst>
                                    <p:cond delay="0"/>
                                  </p:stCondLst>
                                  <p:childTnLst>
                                    <p:animEffect transition="out" filter="fade">
                                      <p:cBhvr>
                                        <p:cTn id="146" dur="500" tmFilter="0, 0; .2, .5; .8, .5; 1, 0"/>
                                        <p:tgtEl>
                                          <p:spTgt spid="2">
                                            <p:graphicEl>
                                              <a:dgm id="{88DD3C31-F854-40B2-9C54-4FF2B4FC544D}"/>
                                            </p:graphicEl>
                                          </p:spTgt>
                                        </p:tgtEl>
                                      </p:cBhvr>
                                    </p:animEffect>
                                    <p:animScale>
                                      <p:cBhvr>
                                        <p:cTn id="147" dur="250" autoRev="1" fill="hold"/>
                                        <p:tgtEl>
                                          <p:spTgt spid="2">
                                            <p:graphicEl>
                                              <a:dgm id="{88DD3C31-F854-40B2-9C54-4FF2B4FC544D}"/>
                                            </p:graphicEl>
                                          </p:spTgt>
                                        </p:tgtEl>
                                      </p:cBhvr>
                                      <p:by x="105000" y="105000"/>
                                    </p:animScale>
                                  </p:childTnLst>
                                </p:cTn>
                              </p:par>
                              <p:par>
                                <p:cTn id="148" presetID="26" presetClass="emph" presetSubtype="0" fill="hold" grpId="1" nodeType="withEffect">
                                  <p:stCondLst>
                                    <p:cond delay="0"/>
                                  </p:stCondLst>
                                  <p:childTnLst>
                                    <p:animEffect transition="out" filter="fade">
                                      <p:cBhvr>
                                        <p:cTn id="149" dur="500" tmFilter="0, 0; .2, .5; .8, .5; 1, 0"/>
                                        <p:tgtEl>
                                          <p:spTgt spid="2">
                                            <p:graphicEl>
                                              <a:dgm id="{F76F2E6D-F867-42B4-9D2B-6B7852D91009}"/>
                                            </p:graphicEl>
                                          </p:spTgt>
                                        </p:tgtEl>
                                      </p:cBhvr>
                                    </p:animEffect>
                                    <p:animScale>
                                      <p:cBhvr>
                                        <p:cTn id="150" dur="250" autoRev="1" fill="hold"/>
                                        <p:tgtEl>
                                          <p:spTgt spid="2">
                                            <p:graphicEl>
                                              <a:dgm id="{F76F2E6D-F867-42B4-9D2B-6B7852D91009}"/>
                                            </p:graphicEl>
                                          </p:spTgt>
                                        </p:tgtEl>
                                      </p:cBhvr>
                                      <p:by x="105000" y="105000"/>
                                    </p:animScale>
                                  </p:childTnLst>
                                </p:cTn>
                              </p:par>
                              <p:par>
                                <p:cTn id="151" presetID="26" presetClass="emph" presetSubtype="0" fill="hold" grpId="1" nodeType="withEffect">
                                  <p:stCondLst>
                                    <p:cond delay="0"/>
                                  </p:stCondLst>
                                  <p:childTnLst>
                                    <p:animEffect transition="out" filter="fade">
                                      <p:cBhvr>
                                        <p:cTn id="152" dur="500" tmFilter="0, 0; .2, .5; .8, .5; 1, 0"/>
                                        <p:tgtEl>
                                          <p:spTgt spid="2">
                                            <p:graphicEl>
                                              <a:dgm id="{6DBD433B-2529-42AC-AE19-4B0F61D9D78F}"/>
                                            </p:graphicEl>
                                          </p:spTgt>
                                        </p:tgtEl>
                                      </p:cBhvr>
                                    </p:animEffect>
                                    <p:animScale>
                                      <p:cBhvr>
                                        <p:cTn id="153" dur="250" autoRev="1" fill="hold"/>
                                        <p:tgtEl>
                                          <p:spTgt spid="2">
                                            <p:graphicEl>
                                              <a:dgm id="{6DBD433B-2529-42AC-AE19-4B0F61D9D78F}"/>
                                            </p:graphicEl>
                                          </p:spTgt>
                                        </p:tgtEl>
                                      </p:cBhvr>
                                      <p:by x="105000" y="105000"/>
                                    </p:animScale>
                                  </p:childTnLst>
                                </p:cTn>
                              </p:par>
                              <p:par>
                                <p:cTn id="154" presetID="26" presetClass="emph" presetSubtype="0" fill="hold" grpId="1" nodeType="withEffect">
                                  <p:stCondLst>
                                    <p:cond delay="0"/>
                                  </p:stCondLst>
                                  <p:childTnLst>
                                    <p:animEffect transition="out" filter="fade">
                                      <p:cBhvr>
                                        <p:cTn id="155" dur="500" tmFilter="0, 0; .2, .5; .8, .5; 1, 0"/>
                                        <p:tgtEl>
                                          <p:spTgt spid="2">
                                            <p:graphicEl>
                                              <a:dgm id="{879CFC0A-C705-4416-B2C0-495177E2BACC}"/>
                                            </p:graphicEl>
                                          </p:spTgt>
                                        </p:tgtEl>
                                      </p:cBhvr>
                                    </p:animEffect>
                                    <p:animScale>
                                      <p:cBhvr>
                                        <p:cTn id="156" dur="250" autoRev="1" fill="hold"/>
                                        <p:tgtEl>
                                          <p:spTgt spid="2">
                                            <p:graphicEl>
                                              <a:dgm id="{879CFC0A-C705-4416-B2C0-495177E2BACC}"/>
                                            </p:graphicEl>
                                          </p:spTgt>
                                        </p:tgtEl>
                                      </p:cBhvr>
                                      <p:by x="105000" y="105000"/>
                                    </p:animScale>
                                  </p:childTnLst>
                                </p:cTn>
                              </p:par>
                              <p:par>
                                <p:cTn id="157" presetID="26" presetClass="emph" presetSubtype="0" fill="hold" grpId="1" nodeType="withEffect">
                                  <p:stCondLst>
                                    <p:cond delay="0"/>
                                  </p:stCondLst>
                                  <p:childTnLst>
                                    <p:animEffect transition="out" filter="fade">
                                      <p:cBhvr>
                                        <p:cTn id="158" dur="500" tmFilter="0, 0; .2, .5; .8, .5; 1, 0"/>
                                        <p:tgtEl>
                                          <p:spTgt spid="2">
                                            <p:graphicEl>
                                              <a:dgm id="{B867738C-8208-4DD0-A437-F313DA15FAE9}"/>
                                            </p:graphicEl>
                                          </p:spTgt>
                                        </p:tgtEl>
                                      </p:cBhvr>
                                    </p:animEffect>
                                    <p:animScale>
                                      <p:cBhvr>
                                        <p:cTn id="159" dur="250" autoRev="1" fill="hold"/>
                                        <p:tgtEl>
                                          <p:spTgt spid="2">
                                            <p:graphicEl>
                                              <a:dgm id="{B867738C-8208-4DD0-A437-F313DA15FAE9}"/>
                                            </p:graphicEl>
                                          </p:spTgt>
                                        </p:tgtEl>
                                      </p:cBhvr>
                                      <p:by x="105000" y="105000"/>
                                    </p:animScale>
                                  </p:childTnLst>
                                </p:cTn>
                              </p:par>
                              <p:par>
                                <p:cTn id="160" presetID="26" presetClass="emph" presetSubtype="0" fill="hold" grpId="1" nodeType="withEffect">
                                  <p:stCondLst>
                                    <p:cond delay="0"/>
                                  </p:stCondLst>
                                  <p:childTnLst>
                                    <p:animEffect transition="out" filter="fade">
                                      <p:cBhvr>
                                        <p:cTn id="161" dur="500" tmFilter="0, 0; .2, .5; .8, .5; 1, 0"/>
                                        <p:tgtEl>
                                          <p:spTgt spid="2">
                                            <p:graphicEl>
                                              <a:dgm id="{125889D7-FB44-4A5C-A310-2DF152C33FA4}"/>
                                            </p:graphicEl>
                                          </p:spTgt>
                                        </p:tgtEl>
                                      </p:cBhvr>
                                    </p:animEffect>
                                    <p:animScale>
                                      <p:cBhvr>
                                        <p:cTn id="162" dur="250" autoRev="1" fill="hold"/>
                                        <p:tgtEl>
                                          <p:spTgt spid="2">
                                            <p:graphicEl>
                                              <a:dgm id="{125889D7-FB44-4A5C-A310-2DF152C33FA4}"/>
                                            </p:graphicEl>
                                          </p:spTgt>
                                        </p:tgtEl>
                                      </p:cBhvr>
                                      <p:by x="105000" y="105000"/>
                                    </p:animScale>
                                  </p:childTnLst>
                                </p:cTn>
                              </p:par>
                              <p:par>
                                <p:cTn id="163" presetID="26" presetClass="emph" presetSubtype="0" fill="hold" grpId="1" nodeType="withEffect">
                                  <p:stCondLst>
                                    <p:cond delay="0"/>
                                  </p:stCondLst>
                                  <p:childTnLst>
                                    <p:animEffect transition="out" filter="fade">
                                      <p:cBhvr>
                                        <p:cTn id="164" dur="500" tmFilter="0, 0; .2, .5; .8, .5; 1, 0"/>
                                        <p:tgtEl>
                                          <p:spTgt spid="2">
                                            <p:graphicEl>
                                              <a:dgm id="{203AB446-68F5-460B-BAFB-B94B3634872C}"/>
                                            </p:graphicEl>
                                          </p:spTgt>
                                        </p:tgtEl>
                                      </p:cBhvr>
                                    </p:animEffect>
                                    <p:animScale>
                                      <p:cBhvr>
                                        <p:cTn id="165" dur="250" autoRev="1" fill="hold"/>
                                        <p:tgtEl>
                                          <p:spTgt spid="2">
                                            <p:graphicEl>
                                              <a:dgm id="{203AB446-68F5-460B-BAFB-B94B3634872C}"/>
                                            </p:graphicEl>
                                          </p:spTgt>
                                        </p:tgtEl>
                                      </p:cBhvr>
                                      <p:by x="105000" y="105000"/>
                                    </p:animScale>
                                  </p:childTnLst>
                                </p:cTn>
                              </p:par>
                              <p:par>
                                <p:cTn id="166" presetID="26" presetClass="emph" presetSubtype="0" fill="hold" grpId="1" nodeType="withEffect">
                                  <p:stCondLst>
                                    <p:cond delay="0"/>
                                  </p:stCondLst>
                                  <p:childTnLst>
                                    <p:animEffect transition="out" filter="fade">
                                      <p:cBhvr>
                                        <p:cTn id="167" dur="500" tmFilter="0, 0; .2, .5; .8, .5; 1, 0"/>
                                        <p:tgtEl>
                                          <p:spTgt spid="2">
                                            <p:graphicEl>
                                              <a:dgm id="{B5A2BEC4-0AF9-4BD4-95A6-D5C129629FF2}"/>
                                            </p:graphicEl>
                                          </p:spTgt>
                                        </p:tgtEl>
                                      </p:cBhvr>
                                    </p:animEffect>
                                    <p:animScale>
                                      <p:cBhvr>
                                        <p:cTn id="168" dur="250" autoRev="1" fill="hold"/>
                                        <p:tgtEl>
                                          <p:spTgt spid="2">
                                            <p:graphicEl>
                                              <a:dgm id="{B5A2BEC4-0AF9-4BD4-95A6-D5C129629FF2}"/>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Graphic spid="2" grpId="1">
        <p:bldSub>
          <a:bldDgm/>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n 5" descr="C:\Users\Design\Documents\Edu\Product Launch\shad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88" y="5965825"/>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28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1863"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29 CuadroTexto"/>
          <p:cNvSpPr txBox="1">
            <a:spLocks noChangeArrowheads="1"/>
          </p:cNvSpPr>
          <p:nvPr/>
        </p:nvSpPr>
        <p:spPr bwMode="auto">
          <a:xfrm>
            <a:off x="4205288" y="6181725"/>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8CF3996C-F088-4567-82A2-4A9936A1ED57}" type="slidenum">
              <a:rPr lang="en-US" sz="1200" b="1" smtClean="0">
                <a:solidFill>
                  <a:srgbClr val="0EB1E7"/>
                </a:solidFill>
              </a:rPr>
              <a:t>15</a:t>
            </a:fld>
            <a:endParaRPr lang="es-ES" sz="1200" b="1" dirty="0">
              <a:solidFill>
                <a:srgbClr val="0EB1E7"/>
              </a:solidFill>
            </a:endParaRPr>
          </a:p>
        </p:txBody>
      </p:sp>
      <p:sp>
        <p:nvSpPr>
          <p:cNvPr id="47" name="30 CuadroTexto"/>
          <p:cNvSpPr txBox="1"/>
          <p:nvPr/>
        </p:nvSpPr>
        <p:spPr>
          <a:xfrm>
            <a:off x="4467225" y="6181725"/>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8" name="31 CuadroTexto"/>
          <p:cNvSpPr txBox="1"/>
          <p:nvPr/>
        </p:nvSpPr>
        <p:spPr>
          <a:xfrm>
            <a:off x="4787900" y="6181725"/>
            <a:ext cx="354584" cy="461665"/>
          </a:xfrm>
          <a:prstGeom prst="rect">
            <a:avLst/>
          </a:prstGeom>
          <a:noFill/>
        </p:spPr>
        <p:txBody>
          <a:bodyPr wrap="none">
            <a:spAutoFit/>
          </a:bodyPr>
          <a:lstStyle/>
          <a:p>
            <a:pPr fontAlgn="auto">
              <a:spcBef>
                <a:spcPts val="0"/>
              </a:spcBef>
              <a:spcAft>
                <a:spcPts val="0"/>
              </a:spcAft>
              <a:defRPr/>
            </a:pPr>
            <a:r>
              <a:rPr lang="he-IL" sz="1200" b="1" dirty="0">
                <a:solidFill>
                  <a:schemeClr val="bg1">
                    <a:lumMod val="50000"/>
                  </a:schemeClr>
                </a:solidFill>
              </a:rPr>
              <a:t>16</a:t>
            </a:r>
            <a:endParaRPr lang="es-ES" sz="1200" b="1" dirty="0">
              <a:solidFill>
                <a:schemeClr val="bg1">
                  <a:lumMod val="50000"/>
                </a:schemeClr>
              </a:solidFill>
            </a:endParaRPr>
          </a:p>
          <a:p>
            <a:pPr fontAlgn="auto">
              <a:spcBef>
                <a:spcPts val="0"/>
              </a:spcBef>
              <a:spcAft>
                <a:spcPts val="0"/>
              </a:spcAft>
              <a:defRPr/>
            </a:pPr>
            <a:endParaRPr lang="es-ES" sz="1200" b="1" dirty="0">
              <a:solidFill>
                <a:schemeClr val="bg1">
                  <a:lumMod val="50000"/>
                </a:schemeClr>
              </a:solidFill>
              <a:latin typeface="+mn-lt"/>
            </a:endParaRPr>
          </a:p>
        </p:txBody>
      </p:sp>
      <p:pic>
        <p:nvPicPr>
          <p:cNvPr id="49" name="Imagen 5" descr="C:\Users\Design\Documents\Edu\Product Launch\shadow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25" y="5983288"/>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Imagen 5" descr="C:\Users\Design\Documents\Edu\Product Launch\sha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413" y="5756275"/>
            <a:ext cx="1193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1 Título"/>
          <p:cNvSpPr txBox="1">
            <a:spLocks/>
          </p:cNvSpPr>
          <p:nvPr/>
        </p:nvSpPr>
        <p:spPr bwMode="auto">
          <a:xfrm>
            <a:off x="6732588" y="6083300"/>
            <a:ext cx="2266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rtl="1"/>
            <a:r>
              <a:rPr lang="he-IL" sz="900" b="1" dirty="0">
                <a:solidFill>
                  <a:srgbClr val="0EB1E7"/>
                </a:solidFill>
              </a:rPr>
              <a:t>צרו קשר</a:t>
            </a:r>
            <a:endParaRPr lang="en-US" sz="900" b="1" dirty="0">
              <a:solidFill>
                <a:srgbClr val="0EB1E7"/>
              </a:solidFill>
            </a:endParaRPr>
          </a:p>
          <a:p>
            <a:pPr algn="r" rtl="1"/>
            <a:r>
              <a:rPr lang="en-US" sz="900" dirty="0">
                <a:solidFill>
                  <a:schemeClr val="bg1"/>
                </a:solidFill>
              </a:rPr>
              <a:t>beilinson.orel@gmail.com</a:t>
            </a:r>
          </a:p>
          <a:p>
            <a:pPr algn="r" rtl="1"/>
            <a:r>
              <a:rPr lang="he-IL" sz="900" dirty="0">
                <a:solidFill>
                  <a:schemeClr val="bg1"/>
                </a:solidFill>
              </a:rPr>
              <a:t>בלוג:</a:t>
            </a:r>
            <a:r>
              <a:rPr lang="en-US" sz="900" dirty="0">
                <a:solidFill>
                  <a:schemeClr val="bg1"/>
                </a:solidFill>
              </a:rPr>
              <a:t> orel.icesites.org </a:t>
            </a:r>
          </a:p>
        </p:txBody>
      </p:sp>
      <p:pic>
        <p:nvPicPr>
          <p:cNvPr id="52" name="Imagen 4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4882" y="6048077"/>
            <a:ext cx="1472361" cy="549275"/>
          </a:xfrm>
          <a:prstGeom prst="rect">
            <a:avLst/>
          </a:prstGeom>
          <a:noFill/>
          <a:extLst>
            <a:ext uri="{909E8E84-426E-40DD-AFC4-6F175D3DCCD1}">
              <a14:hiddenFill xmlns:a14="http://schemas.microsoft.com/office/drawing/2010/main">
                <a:solidFill>
                  <a:srgbClr val="FFFFFF"/>
                </a:solidFill>
              </a14:hiddenFill>
            </a:ext>
          </a:extLst>
        </p:spPr>
      </p:pic>
      <p:pic>
        <p:nvPicPr>
          <p:cNvPr id="53" name="Imagen 44" descr="btns">
            <a:hlinkClick r:id="" action="ppaction://hlinkshowjump?jump=nextslide"/>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0638" y="6221413"/>
            <a:ext cx="215900" cy="211137"/>
          </a:xfrm>
          <a:prstGeom prst="rect">
            <a:avLst/>
          </a:prstGeom>
          <a:noFill/>
          <a:extLst>
            <a:ext uri="{909E8E84-426E-40DD-AFC4-6F175D3DCCD1}">
              <a14:hiddenFill xmlns:a14="http://schemas.microsoft.com/office/drawing/2010/main">
                <a:solidFill>
                  <a:srgbClr val="FFFFFF"/>
                </a:solidFill>
              </a14:hiddenFill>
            </a:ext>
          </a:extLst>
        </p:spPr>
      </p:pic>
      <p:pic>
        <p:nvPicPr>
          <p:cNvPr id="54" name="Imagen 45" descr="btns">
            <a:hlinkClick r:id="" action="ppaction://hlinkshowjump?jump=previousslid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24300" y="6221413"/>
            <a:ext cx="215900" cy="2111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84663" y="1361771"/>
            <a:ext cx="4295849" cy="80021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rtl="1"/>
            <a:r>
              <a:rPr lang="he-IL" sz="2800" dirty="0" smtClean="0">
                <a:latin typeface="DL Apollo" pitchFamily="2" charset="-79"/>
                <a:cs typeface="DL Apollo" pitchFamily="2" charset="-79"/>
              </a:rPr>
              <a:t>מעתק ההגאים:</a:t>
            </a:r>
          </a:p>
          <a:p>
            <a:pPr algn="ctr" rtl="1"/>
            <a:r>
              <a:rPr lang="he-IL" dirty="0" smtClean="0">
                <a:latin typeface="Adobe Hebrew" pitchFamily="18" charset="-79"/>
                <a:cs typeface="Adobe Hebrew" pitchFamily="18" charset="-79"/>
              </a:rPr>
              <a:t>ת, ס, שׂ, צ </a:t>
            </a:r>
            <a:r>
              <a:rPr lang="he-IL" dirty="0" smtClean="0">
                <a:latin typeface="Calibri"/>
                <a:cs typeface="Adobe Hebrew" pitchFamily="18" charset="-79"/>
              </a:rPr>
              <a:t>←</a:t>
            </a:r>
            <a:r>
              <a:rPr lang="he-IL" dirty="0">
                <a:latin typeface="Calibri"/>
                <a:cs typeface="Adobe Hebrew" pitchFamily="18" charset="-79"/>
              </a:rPr>
              <a:t> </a:t>
            </a:r>
            <a:r>
              <a:rPr lang="el-GR" dirty="0" smtClean="0">
                <a:cs typeface="Adobe Hebrew" pitchFamily="18" charset="-79"/>
              </a:rPr>
              <a:t>θ</a:t>
            </a:r>
            <a:r>
              <a:rPr lang="he-IL" dirty="0" smtClean="0">
                <a:cs typeface="Adobe Hebrew" pitchFamily="18" charset="-79"/>
              </a:rPr>
              <a:t> </a:t>
            </a:r>
            <a:r>
              <a:rPr lang="he-IL" dirty="0">
                <a:cs typeface="Adobe Hebrew" pitchFamily="18" charset="-79"/>
              </a:rPr>
              <a:t>←</a:t>
            </a:r>
            <a:r>
              <a:rPr lang="he-IL" dirty="0" smtClean="0">
                <a:cs typeface="Adobe Hebrew" pitchFamily="18" charset="-79"/>
              </a:rPr>
              <a:t> </a:t>
            </a:r>
            <a:r>
              <a:rPr lang="en-US" dirty="0">
                <a:cs typeface="Adobe Hebrew" pitchFamily="18" charset="-79"/>
              </a:rPr>
              <a:t>f</a:t>
            </a:r>
            <a:endParaRPr lang="en-US" dirty="0">
              <a:latin typeface="Adobe Hebrew" pitchFamily="18" charset="-79"/>
              <a:cs typeface="Adobe Hebrew" pitchFamily="18" charset="-79"/>
            </a:endParaRPr>
          </a:p>
        </p:txBody>
      </p:sp>
      <p:graphicFrame>
        <p:nvGraphicFramePr>
          <p:cNvPr id="5" name="Diagram 4"/>
          <p:cNvGraphicFramePr/>
          <p:nvPr>
            <p:extLst>
              <p:ext uri="{D42A27DB-BD31-4B8C-83A1-F6EECF244321}">
                <p14:modId xmlns:p14="http://schemas.microsoft.com/office/powerpoint/2010/main" val="2532744003"/>
              </p:ext>
            </p:extLst>
          </p:nvPr>
        </p:nvGraphicFramePr>
        <p:xfrm>
          <a:off x="4584663" y="3161971"/>
          <a:ext cx="4295849" cy="136002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9" name="Diagram 18"/>
          <p:cNvGraphicFramePr/>
          <p:nvPr>
            <p:extLst>
              <p:ext uri="{D42A27DB-BD31-4B8C-83A1-F6EECF244321}">
                <p14:modId xmlns:p14="http://schemas.microsoft.com/office/powerpoint/2010/main" val="2564085473"/>
              </p:ext>
            </p:extLst>
          </p:nvPr>
        </p:nvGraphicFramePr>
        <p:xfrm>
          <a:off x="4590889" y="2161990"/>
          <a:ext cx="4295849" cy="136002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8" name="TextBox 17"/>
          <p:cNvSpPr txBox="1"/>
          <p:nvPr/>
        </p:nvSpPr>
        <p:spPr>
          <a:xfrm>
            <a:off x="288814" y="1361771"/>
            <a:ext cx="4295849" cy="80021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rtl="1"/>
            <a:r>
              <a:rPr lang="he-IL" sz="2800" dirty="0" smtClean="0">
                <a:latin typeface="DL Apollo" pitchFamily="2" charset="-79"/>
                <a:cs typeface="DL Apollo" pitchFamily="2" charset="-79"/>
              </a:rPr>
              <a:t>מעתק ההגאים:</a:t>
            </a:r>
          </a:p>
          <a:p>
            <a:pPr algn="ctr" rtl="1"/>
            <a:r>
              <a:rPr lang="he-IL" dirty="0" smtClean="0">
                <a:latin typeface="Adobe Hebrew" pitchFamily="18" charset="-79"/>
                <a:cs typeface="Adobe Hebrew" pitchFamily="18" charset="-79"/>
              </a:rPr>
              <a:t>ז </a:t>
            </a:r>
            <a:r>
              <a:rPr lang="he-IL" dirty="0" smtClean="0">
                <a:latin typeface="Calibri"/>
                <a:cs typeface="Adobe Hebrew" pitchFamily="18" charset="-79"/>
              </a:rPr>
              <a:t>← </a:t>
            </a:r>
            <a:r>
              <a:rPr lang="vi-VN" dirty="0">
                <a:latin typeface="Calibri"/>
                <a:cs typeface="Adobe Hebrew" pitchFamily="18" charset="-79"/>
              </a:rPr>
              <a:t>đ</a:t>
            </a:r>
            <a:r>
              <a:rPr lang="he-IL" dirty="0" smtClean="0">
                <a:cs typeface="Adobe Hebrew" pitchFamily="18" charset="-79"/>
              </a:rPr>
              <a:t> </a:t>
            </a:r>
            <a:r>
              <a:rPr lang="he-IL" dirty="0">
                <a:cs typeface="Adobe Hebrew" pitchFamily="18" charset="-79"/>
              </a:rPr>
              <a:t>←</a:t>
            </a:r>
            <a:r>
              <a:rPr lang="he-IL" dirty="0" smtClean="0">
                <a:cs typeface="Adobe Hebrew" pitchFamily="18" charset="-79"/>
              </a:rPr>
              <a:t> </a:t>
            </a:r>
            <a:r>
              <a:rPr lang="en-US" dirty="0" smtClean="0">
                <a:cs typeface="Adobe Hebrew" pitchFamily="18" charset="-79"/>
              </a:rPr>
              <a:t>v</a:t>
            </a:r>
            <a:endParaRPr lang="en-US" dirty="0">
              <a:latin typeface="Adobe Hebrew" pitchFamily="18" charset="-79"/>
              <a:cs typeface="Adobe Hebrew" pitchFamily="18" charset="-79"/>
            </a:endParaRPr>
          </a:p>
        </p:txBody>
      </p:sp>
      <p:graphicFrame>
        <p:nvGraphicFramePr>
          <p:cNvPr id="20" name="Diagram 19"/>
          <p:cNvGraphicFramePr/>
          <p:nvPr>
            <p:extLst>
              <p:ext uri="{D42A27DB-BD31-4B8C-83A1-F6EECF244321}">
                <p14:modId xmlns:p14="http://schemas.microsoft.com/office/powerpoint/2010/main" val="834791131"/>
              </p:ext>
            </p:extLst>
          </p:nvPr>
        </p:nvGraphicFramePr>
        <p:xfrm>
          <a:off x="288814" y="3161971"/>
          <a:ext cx="4295849" cy="1360021"/>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21" name="Diagram 20"/>
          <p:cNvGraphicFramePr/>
          <p:nvPr>
            <p:extLst>
              <p:ext uri="{D42A27DB-BD31-4B8C-83A1-F6EECF244321}">
                <p14:modId xmlns:p14="http://schemas.microsoft.com/office/powerpoint/2010/main" val="3815142535"/>
              </p:ext>
            </p:extLst>
          </p:nvPr>
        </p:nvGraphicFramePr>
        <p:xfrm>
          <a:off x="295040" y="2161990"/>
          <a:ext cx="4295849" cy="1360021"/>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Tree>
    <p:extLst>
      <p:ext uri="{BB962C8B-B14F-4D97-AF65-F5344CB8AC3E}">
        <p14:creationId xmlns:p14="http://schemas.microsoft.com/office/powerpoint/2010/main" val="34822447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19">
                                            <p:graphicEl>
                                              <a:dgm id="{DA823813-FD08-4A52-A9CF-9E131A4011AA}"/>
                                            </p:graphicEl>
                                          </p:spTgt>
                                        </p:tgtEl>
                                        <p:attrNameLst>
                                          <p:attrName>style.visibility</p:attrName>
                                        </p:attrNameLst>
                                      </p:cBhvr>
                                      <p:to>
                                        <p:strVal val="visible"/>
                                      </p:to>
                                    </p:set>
                                    <p:animEffect transition="in" filter="fade">
                                      <p:cBhvr>
                                        <p:cTn id="14" dur="800" decel="100000"/>
                                        <p:tgtEl>
                                          <p:spTgt spid="19">
                                            <p:graphicEl>
                                              <a:dgm id="{DA823813-FD08-4A52-A9CF-9E131A4011AA}"/>
                                            </p:graphicEl>
                                          </p:spTgt>
                                        </p:tgtEl>
                                      </p:cBhvr>
                                    </p:animEffect>
                                    <p:anim calcmode="lin" valueType="num">
                                      <p:cBhvr>
                                        <p:cTn id="15" dur="800" decel="100000" fill="hold"/>
                                        <p:tgtEl>
                                          <p:spTgt spid="19">
                                            <p:graphicEl>
                                              <a:dgm id="{DA823813-FD08-4A52-A9CF-9E131A4011AA}"/>
                                            </p:graphicEl>
                                          </p:spTgt>
                                        </p:tgtEl>
                                        <p:attrNameLst>
                                          <p:attrName>style.rotation</p:attrName>
                                        </p:attrNameLst>
                                      </p:cBhvr>
                                      <p:tavLst>
                                        <p:tav tm="0">
                                          <p:val>
                                            <p:fltVal val="-90"/>
                                          </p:val>
                                        </p:tav>
                                        <p:tav tm="100000">
                                          <p:val>
                                            <p:fltVal val="0"/>
                                          </p:val>
                                        </p:tav>
                                      </p:tavLst>
                                    </p:anim>
                                    <p:anim calcmode="lin" valueType="num">
                                      <p:cBhvr>
                                        <p:cTn id="16" dur="800" decel="100000" fill="hold"/>
                                        <p:tgtEl>
                                          <p:spTgt spid="19">
                                            <p:graphicEl>
                                              <a:dgm id="{DA823813-FD08-4A52-A9CF-9E131A4011AA}"/>
                                            </p:graphic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19">
                                            <p:graphicEl>
                                              <a:dgm id="{DA823813-FD08-4A52-A9CF-9E131A4011AA}"/>
                                            </p:graphic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9">
                                            <p:graphicEl>
                                              <a:dgm id="{DA823813-FD08-4A52-A9CF-9E131A4011AA}"/>
                                            </p:graphic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9">
                                            <p:graphicEl>
                                              <a:dgm id="{DA823813-FD08-4A52-A9CF-9E131A4011AA}"/>
                                            </p:graphicEl>
                                          </p:spTgt>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19">
                                            <p:graphicEl>
                                              <a:dgm id="{76349DD4-0F75-4580-8BDD-8ADDAB32B5CF}"/>
                                            </p:graphicEl>
                                          </p:spTgt>
                                        </p:tgtEl>
                                        <p:attrNameLst>
                                          <p:attrName>style.visibility</p:attrName>
                                        </p:attrNameLst>
                                      </p:cBhvr>
                                      <p:to>
                                        <p:strVal val="visible"/>
                                      </p:to>
                                    </p:set>
                                    <p:animEffect transition="in" filter="fade">
                                      <p:cBhvr>
                                        <p:cTn id="24" dur="800" decel="100000"/>
                                        <p:tgtEl>
                                          <p:spTgt spid="19">
                                            <p:graphicEl>
                                              <a:dgm id="{76349DD4-0F75-4580-8BDD-8ADDAB32B5CF}"/>
                                            </p:graphicEl>
                                          </p:spTgt>
                                        </p:tgtEl>
                                      </p:cBhvr>
                                    </p:animEffect>
                                    <p:anim calcmode="lin" valueType="num">
                                      <p:cBhvr>
                                        <p:cTn id="25" dur="800" decel="100000" fill="hold"/>
                                        <p:tgtEl>
                                          <p:spTgt spid="19">
                                            <p:graphicEl>
                                              <a:dgm id="{76349DD4-0F75-4580-8BDD-8ADDAB32B5CF}"/>
                                            </p:graphicEl>
                                          </p:spTgt>
                                        </p:tgtEl>
                                        <p:attrNameLst>
                                          <p:attrName>style.rotation</p:attrName>
                                        </p:attrNameLst>
                                      </p:cBhvr>
                                      <p:tavLst>
                                        <p:tav tm="0">
                                          <p:val>
                                            <p:fltVal val="-90"/>
                                          </p:val>
                                        </p:tav>
                                        <p:tav tm="100000">
                                          <p:val>
                                            <p:fltVal val="0"/>
                                          </p:val>
                                        </p:tav>
                                      </p:tavLst>
                                    </p:anim>
                                    <p:anim calcmode="lin" valueType="num">
                                      <p:cBhvr>
                                        <p:cTn id="26" dur="800" decel="100000" fill="hold"/>
                                        <p:tgtEl>
                                          <p:spTgt spid="19">
                                            <p:graphicEl>
                                              <a:dgm id="{76349DD4-0F75-4580-8BDD-8ADDAB32B5CF}"/>
                                            </p:graphic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19">
                                            <p:graphicEl>
                                              <a:dgm id="{76349DD4-0F75-4580-8BDD-8ADDAB32B5CF}"/>
                                            </p:graphic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9">
                                            <p:graphicEl>
                                              <a:dgm id="{76349DD4-0F75-4580-8BDD-8ADDAB32B5CF}"/>
                                            </p:graphic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9">
                                            <p:graphicEl>
                                              <a:dgm id="{76349DD4-0F75-4580-8BDD-8ADDAB32B5CF}"/>
                                            </p:graphicEl>
                                          </p:spTgt>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19">
                                            <p:graphicEl>
                                              <a:dgm id="{8EE672B4-1B56-43E4-93D5-4FBA8BCF8DB6}"/>
                                            </p:graphicEl>
                                          </p:spTgt>
                                        </p:tgtEl>
                                        <p:attrNameLst>
                                          <p:attrName>style.visibility</p:attrName>
                                        </p:attrNameLst>
                                      </p:cBhvr>
                                      <p:to>
                                        <p:strVal val="visible"/>
                                      </p:to>
                                    </p:set>
                                    <p:animEffect transition="in" filter="fade">
                                      <p:cBhvr>
                                        <p:cTn id="34" dur="800" decel="100000"/>
                                        <p:tgtEl>
                                          <p:spTgt spid="19">
                                            <p:graphicEl>
                                              <a:dgm id="{8EE672B4-1B56-43E4-93D5-4FBA8BCF8DB6}"/>
                                            </p:graphicEl>
                                          </p:spTgt>
                                        </p:tgtEl>
                                      </p:cBhvr>
                                    </p:animEffect>
                                    <p:anim calcmode="lin" valueType="num">
                                      <p:cBhvr>
                                        <p:cTn id="35" dur="800" decel="100000" fill="hold"/>
                                        <p:tgtEl>
                                          <p:spTgt spid="19">
                                            <p:graphicEl>
                                              <a:dgm id="{8EE672B4-1B56-43E4-93D5-4FBA8BCF8DB6}"/>
                                            </p:graphicEl>
                                          </p:spTgt>
                                        </p:tgtEl>
                                        <p:attrNameLst>
                                          <p:attrName>style.rotation</p:attrName>
                                        </p:attrNameLst>
                                      </p:cBhvr>
                                      <p:tavLst>
                                        <p:tav tm="0">
                                          <p:val>
                                            <p:fltVal val="-90"/>
                                          </p:val>
                                        </p:tav>
                                        <p:tav tm="100000">
                                          <p:val>
                                            <p:fltVal val="0"/>
                                          </p:val>
                                        </p:tav>
                                      </p:tavLst>
                                    </p:anim>
                                    <p:anim calcmode="lin" valueType="num">
                                      <p:cBhvr>
                                        <p:cTn id="36" dur="800" decel="100000" fill="hold"/>
                                        <p:tgtEl>
                                          <p:spTgt spid="19">
                                            <p:graphicEl>
                                              <a:dgm id="{8EE672B4-1B56-43E4-93D5-4FBA8BCF8DB6}"/>
                                            </p:graphic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19">
                                            <p:graphicEl>
                                              <a:dgm id="{8EE672B4-1B56-43E4-93D5-4FBA8BCF8DB6}"/>
                                            </p:graphic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9">
                                            <p:graphicEl>
                                              <a:dgm id="{8EE672B4-1B56-43E4-93D5-4FBA8BCF8DB6}"/>
                                            </p:graphic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9">
                                            <p:graphicEl>
                                              <a:dgm id="{8EE672B4-1B56-43E4-93D5-4FBA8BCF8DB6}"/>
                                            </p:graphicEl>
                                          </p:spTgt>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5">
                                            <p:graphicEl>
                                              <a:dgm id="{DA823813-FD08-4A52-A9CF-9E131A4011AA}"/>
                                            </p:graphicEl>
                                          </p:spTgt>
                                        </p:tgtEl>
                                        <p:attrNameLst>
                                          <p:attrName>style.visibility</p:attrName>
                                        </p:attrNameLst>
                                      </p:cBhvr>
                                      <p:to>
                                        <p:strVal val="visible"/>
                                      </p:to>
                                    </p:set>
                                    <p:animEffect transition="in" filter="fade">
                                      <p:cBhvr>
                                        <p:cTn id="44" dur="800" decel="100000"/>
                                        <p:tgtEl>
                                          <p:spTgt spid="5">
                                            <p:graphicEl>
                                              <a:dgm id="{DA823813-FD08-4A52-A9CF-9E131A4011AA}"/>
                                            </p:graphicEl>
                                          </p:spTgt>
                                        </p:tgtEl>
                                      </p:cBhvr>
                                    </p:animEffect>
                                    <p:anim calcmode="lin" valueType="num">
                                      <p:cBhvr>
                                        <p:cTn id="45" dur="800" decel="100000" fill="hold"/>
                                        <p:tgtEl>
                                          <p:spTgt spid="5">
                                            <p:graphicEl>
                                              <a:dgm id="{DA823813-FD08-4A52-A9CF-9E131A4011AA}"/>
                                            </p:graphicEl>
                                          </p:spTgt>
                                        </p:tgtEl>
                                        <p:attrNameLst>
                                          <p:attrName>style.rotation</p:attrName>
                                        </p:attrNameLst>
                                      </p:cBhvr>
                                      <p:tavLst>
                                        <p:tav tm="0">
                                          <p:val>
                                            <p:fltVal val="-90"/>
                                          </p:val>
                                        </p:tav>
                                        <p:tav tm="100000">
                                          <p:val>
                                            <p:fltVal val="0"/>
                                          </p:val>
                                        </p:tav>
                                      </p:tavLst>
                                    </p:anim>
                                    <p:anim calcmode="lin" valueType="num">
                                      <p:cBhvr>
                                        <p:cTn id="46" dur="800" decel="100000" fill="hold"/>
                                        <p:tgtEl>
                                          <p:spTgt spid="5">
                                            <p:graphicEl>
                                              <a:dgm id="{DA823813-FD08-4A52-A9CF-9E131A4011AA}"/>
                                            </p:graphicEl>
                                          </p:spTgt>
                                        </p:tgtEl>
                                        <p:attrNameLst>
                                          <p:attrName>ppt_x</p:attrName>
                                        </p:attrNameLst>
                                      </p:cBhvr>
                                      <p:tavLst>
                                        <p:tav tm="0">
                                          <p:val>
                                            <p:strVal val="#ppt_x+0.4"/>
                                          </p:val>
                                        </p:tav>
                                        <p:tav tm="100000">
                                          <p:val>
                                            <p:strVal val="#ppt_x-0.05"/>
                                          </p:val>
                                        </p:tav>
                                      </p:tavLst>
                                    </p:anim>
                                    <p:anim calcmode="lin" valueType="num">
                                      <p:cBhvr>
                                        <p:cTn id="47" dur="800" decel="100000" fill="hold"/>
                                        <p:tgtEl>
                                          <p:spTgt spid="5">
                                            <p:graphicEl>
                                              <a:dgm id="{DA823813-FD08-4A52-A9CF-9E131A4011AA}"/>
                                            </p:graphicEl>
                                          </p:spTgt>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5">
                                            <p:graphicEl>
                                              <a:dgm id="{DA823813-FD08-4A52-A9CF-9E131A4011AA}"/>
                                            </p:graphicEl>
                                          </p:spTgt>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5">
                                            <p:graphicEl>
                                              <a:dgm id="{DA823813-FD08-4A52-A9CF-9E131A4011AA}"/>
                                            </p:graphicEl>
                                          </p:spTgt>
                                        </p:tgtEl>
                                        <p:attrNameLst>
                                          <p:attrName>ppt_y</p:attrName>
                                        </p:attrNameLst>
                                      </p:cBhvr>
                                      <p:tavLst>
                                        <p:tav tm="0">
                                          <p:val>
                                            <p:strVal val="#ppt_y+0.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0" presetClass="entr" presetSubtype="0" fill="hold" grpId="0" nodeType="clickEffect">
                                  <p:stCondLst>
                                    <p:cond delay="0"/>
                                  </p:stCondLst>
                                  <p:childTnLst>
                                    <p:set>
                                      <p:cBhvr>
                                        <p:cTn id="53" dur="1" fill="hold">
                                          <p:stCondLst>
                                            <p:cond delay="0"/>
                                          </p:stCondLst>
                                        </p:cTn>
                                        <p:tgtEl>
                                          <p:spTgt spid="5">
                                            <p:graphicEl>
                                              <a:dgm id="{76349DD4-0F75-4580-8BDD-8ADDAB32B5CF}"/>
                                            </p:graphicEl>
                                          </p:spTgt>
                                        </p:tgtEl>
                                        <p:attrNameLst>
                                          <p:attrName>style.visibility</p:attrName>
                                        </p:attrNameLst>
                                      </p:cBhvr>
                                      <p:to>
                                        <p:strVal val="visible"/>
                                      </p:to>
                                    </p:set>
                                    <p:animEffect transition="in" filter="fade">
                                      <p:cBhvr>
                                        <p:cTn id="54" dur="800" decel="100000"/>
                                        <p:tgtEl>
                                          <p:spTgt spid="5">
                                            <p:graphicEl>
                                              <a:dgm id="{76349DD4-0F75-4580-8BDD-8ADDAB32B5CF}"/>
                                            </p:graphicEl>
                                          </p:spTgt>
                                        </p:tgtEl>
                                      </p:cBhvr>
                                    </p:animEffect>
                                    <p:anim calcmode="lin" valueType="num">
                                      <p:cBhvr>
                                        <p:cTn id="55" dur="800" decel="100000" fill="hold"/>
                                        <p:tgtEl>
                                          <p:spTgt spid="5">
                                            <p:graphicEl>
                                              <a:dgm id="{76349DD4-0F75-4580-8BDD-8ADDAB32B5CF}"/>
                                            </p:graphicEl>
                                          </p:spTgt>
                                        </p:tgtEl>
                                        <p:attrNameLst>
                                          <p:attrName>style.rotation</p:attrName>
                                        </p:attrNameLst>
                                      </p:cBhvr>
                                      <p:tavLst>
                                        <p:tav tm="0">
                                          <p:val>
                                            <p:fltVal val="-90"/>
                                          </p:val>
                                        </p:tav>
                                        <p:tav tm="100000">
                                          <p:val>
                                            <p:fltVal val="0"/>
                                          </p:val>
                                        </p:tav>
                                      </p:tavLst>
                                    </p:anim>
                                    <p:anim calcmode="lin" valueType="num">
                                      <p:cBhvr>
                                        <p:cTn id="56" dur="800" decel="100000" fill="hold"/>
                                        <p:tgtEl>
                                          <p:spTgt spid="5">
                                            <p:graphicEl>
                                              <a:dgm id="{76349DD4-0F75-4580-8BDD-8ADDAB32B5CF}"/>
                                            </p:graphicEl>
                                          </p:spTgt>
                                        </p:tgtEl>
                                        <p:attrNameLst>
                                          <p:attrName>ppt_x</p:attrName>
                                        </p:attrNameLst>
                                      </p:cBhvr>
                                      <p:tavLst>
                                        <p:tav tm="0">
                                          <p:val>
                                            <p:strVal val="#ppt_x+0.4"/>
                                          </p:val>
                                        </p:tav>
                                        <p:tav tm="100000">
                                          <p:val>
                                            <p:strVal val="#ppt_x-0.05"/>
                                          </p:val>
                                        </p:tav>
                                      </p:tavLst>
                                    </p:anim>
                                    <p:anim calcmode="lin" valueType="num">
                                      <p:cBhvr>
                                        <p:cTn id="57" dur="800" decel="100000" fill="hold"/>
                                        <p:tgtEl>
                                          <p:spTgt spid="5">
                                            <p:graphicEl>
                                              <a:dgm id="{76349DD4-0F75-4580-8BDD-8ADDAB32B5CF}"/>
                                            </p:graphicEl>
                                          </p:spTgt>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5">
                                            <p:graphicEl>
                                              <a:dgm id="{76349DD4-0F75-4580-8BDD-8ADDAB32B5CF}"/>
                                            </p:graphicEl>
                                          </p:spTgt>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5">
                                            <p:graphicEl>
                                              <a:dgm id="{76349DD4-0F75-4580-8BDD-8ADDAB32B5CF}"/>
                                            </p:graphicEl>
                                          </p:spTgt>
                                        </p:tgtEl>
                                        <p:attrNameLst>
                                          <p:attrName>ppt_y</p:attrName>
                                        </p:attrNameLst>
                                      </p:cBhvr>
                                      <p:tavLst>
                                        <p:tav tm="0">
                                          <p:val>
                                            <p:strVal val="#ppt_y+0.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0" presetClass="entr" presetSubtype="0" fill="hold" grpId="0" nodeType="clickEffect">
                                  <p:stCondLst>
                                    <p:cond delay="0"/>
                                  </p:stCondLst>
                                  <p:childTnLst>
                                    <p:set>
                                      <p:cBhvr>
                                        <p:cTn id="63" dur="1" fill="hold">
                                          <p:stCondLst>
                                            <p:cond delay="0"/>
                                          </p:stCondLst>
                                        </p:cTn>
                                        <p:tgtEl>
                                          <p:spTgt spid="5">
                                            <p:graphicEl>
                                              <a:dgm id="{8EE672B4-1B56-43E4-93D5-4FBA8BCF8DB6}"/>
                                            </p:graphicEl>
                                          </p:spTgt>
                                        </p:tgtEl>
                                        <p:attrNameLst>
                                          <p:attrName>style.visibility</p:attrName>
                                        </p:attrNameLst>
                                      </p:cBhvr>
                                      <p:to>
                                        <p:strVal val="visible"/>
                                      </p:to>
                                    </p:set>
                                    <p:animEffect transition="in" filter="fade">
                                      <p:cBhvr>
                                        <p:cTn id="64" dur="800" decel="100000"/>
                                        <p:tgtEl>
                                          <p:spTgt spid="5">
                                            <p:graphicEl>
                                              <a:dgm id="{8EE672B4-1B56-43E4-93D5-4FBA8BCF8DB6}"/>
                                            </p:graphicEl>
                                          </p:spTgt>
                                        </p:tgtEl>
                                      </p:cBhvr>
                                    </p:animEffect>
                                    <p:anim calcmode="lin" valueType="num">
                                      <p:cBhvr>
                                        <p:cTn id="65" dur="800" decel="100000" fill="hold"/>
                                        <p:tgtEl>
                                          <p:spTgt spid="5">
                                            <p:graphicEl>
                                              <a:dgm id="{8EE672B4-1B56-43E4-93D5-4FBA8BCF8DB6}"/>
                                            </p:graphicEl>
                                          </p:spTgt>
                                        </p:tgtEl>
                                        <p:attrNameLst>
                                          <p:attrName>style.rotation</p:attrName>
                                        </p:attrNameLst>
                                      </p:cBhvr>
                                      <p:tavLst>
                                        <p:tav tm="0">
                                          <p:val>
                                            <p:fltVal val="-90"/>
                                          </p:val>
                                        </p:tav>
                                        <p:tav tm="100000">
                                          <p:val>
                                            <p:fltVal val="0"/>
                                          </p:val>
                                        </p:tav>
                                      </p:tavLst>
                                    </p:anim>
                                    <p:anim calcmode="lin" valueType="num">
                                      <p:cBhvr>
                                        <p:cTn id="66" dur="800" decel="100000" fill="hold"/>
                                        <p:tgtEl>
                                          <p:spTgt spid="5">
                                            <p:graphicEl>
                                              <a:dgm id="{8EE672B4-1B56-43E4-93D5-4FBA8BCF8DB6}"/>
                                            </p:graphicEl>
                                          </p:spTgt>
                                        </p:tgtEl>
                                        <p:attrNameLst>
                                          <p:attrName>ppt_x</p:attrName>
                                        </p:attrNameLst>
                                      </p:cBhvr>
                                      <p:tavLst>
                                        <p:tav tm="0">
                                          <p:val>
                                            <p:strVal val="#ppt_x+0.4"/>
                                          </p:val>
                                        </p:tav>
                                        <p:tav tm="100000">
                                          <p:val>
                                            <p:strVal val="#ppt_x-0.05"/>
                                          </p:val>
                                        </p:tav>
                                      </p:tavLst>
                                    </p:anim>
                                    <p:anim calcmode="lin" valueType="num">
                                      <p:cBhvr>
                                        <p:cTn id="67" dur="800" decel="100000" fill="hold"/>
                                        <p:tgtEl>
                                          <p:spTgt spid="5">
                                            <p:graphicEl>
                                              <a:dgm id="{8EE672B4-1B56-43E4-93D5-4FBA8BCF8DB6}"/>
                                            </p:graphicEl>
                                          </p:spTgt>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5">
                                            <p:graphicEl>
                                              <a:dgm id="{8EE672B4-1B56-43E4-93D5-4FBA8BCF8DB6}"/>
                                            </p:graphicEl>
                                          </p:spTgt>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5">
                                            <p:graphicEl>
                                              <a:dgm id="{8EE672B4-1B56-43E4-93D5-4FBA8BCF8DB6}"/>
                                            </p:graphicEl>
                                          </p:spTgt>
                                        </p:tgtEl>
                                        <p:attrNameLst>
                                          <p:attrName>ppt_y</p:attrName>
                                        </p:attrNameLst>
                                      </p:cBhvr>
                                      <p:tavLst>
                                        <p:tav tm="0">
                                          <p:val>
                                            <p:strVal val="#ppt_y+0.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5" presetClass="emph" presetSubtype="0" fill="hold" grpId="1" nodeType="clickEffect">
                                  <p:stCondLst>
                                    <p:cond delay="0"/>
                                  </p:stCondLst>
                                  <p:childTnLst>
                                    <p:anim calcmode="discrete" valueType="str">
                                      <p:cBhvr>
                                        <p:cTn id="73" dur="1000" fill="hold"/>
                                        <p:tgtEl>
                                          <p:spTgt spid="19">
                                            <p:graphicEl>
                                              <a:dgm id="{DA823813-FD08-4A52-A9CF-9E131A4011AA}"/>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74" fill="hold">
                      <p:stCondLst>
                        <p:cond delay="indefinite"/>
                      </p:stCondLst>
                      <p:childTnLst>
                        <p:par>
                          <p:cTn id="75" fill="hold">
                            <p:stCondLst>
                              <p:cond delay="0"/>
                            </p:stCondLst>
                            <p:childTnLst>
                              <p:par>
                                <p:cTn id="76" presetID="35" presetClass="emph" presetSubtype="0" fill="hold" grpId="1" nodeType="clickEffect">
                                  <p:stCondLst>
                                    <p:cond delay="0"/>
                                  </p:stCondLst>
                                  <p:childTnLst>
                                    <p:anim calcmode="discrete" valueType="str">
                                      <p:cBhvr>
                                        <p:cTn id="77" dur="1000" fill="hold"/>
                                        <p:tgtEl>
                                          <p:spTgt spid="19">
                                            <p:graphicEl>
                                              <a:dgm id="{76349DD4-0F75-4580-8BDD-8ADDAB32B5CF}"/>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78" fill="hold">
                      <p:stCondLst>
                        <p:cond delay="indefinite"/>
                      </p:stCondLst>
                      <p:childTnLst>
                        <p:par>
                          <p:cTn id="79" fill="hold">
                            <p:stCondLst>
                              <p:cond delay="0"/>
                            </p:stCondLst>
                            <p:childTnLst>
                              <p:par>
                                <p:cTn id="80" presetID="35" presetClass="emph" presetSubtype="0" fill="hold" grpId="1" nodeType="clickEffect">
                                  <p:stCondLst>
                                    <p:cond delay="0"/>
                                  </p:stCondLst>
                                  <p:childTnLst>
                                    <p:anim calcmode="discrete" valueType="str">
                                      <p:cBhvr>
                                        <p:cTn id="81" dur="1000" fill="hold"/>
                                        <p:tgtEl>
                                          <p:spTgt spid="19">
                                            <p:graphicEl>
                                              <a:dgm id="{8EE672B4-1B56-43E4-93D5-4FBA8BCF8DB6}"/>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fltVal val="0"/>
                                          </p:val>
                                        </p:tav>
                                        <p:tav tm="100000">
                                          <p:val>
                                            <p:strVal val="#ppt_h"/>
                                          </p:val>
                                        </p:tav>
                                      </p:tavLst>
                                    </p:anim>
                                    <p:animEffect transition="in" filter="fade">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30" presetClass="entr" presetSubtype="0" fill="hold" grpId="0" nodeType="clickEffect">
                                  <p:stCondLst>
                                    <p:cond delay="0"/>
                                  </p:stCondLst>
                                  <p:childTnLst>
                                    <p:set>
                                      <p:cBhvr>
                                        <p:cTn id="92" dur="1" fill="hold">
                                          <p:stCondLst>
                                            <p:cond delay="0"/>
                                          </p:stCondLst>
                                        </p:cTn>
                                        <p:tgtEl>
                                          <p:spTgt spid="21">
                                            <p:graphicEl>
                                              <a:dgm id="{DA823813-FD08-4A52-A9CF-9E131A4011AA}"/>
                                            </p:graphicEl>
                                          </p:spTgt>
                                        </p:tgtEl>
                                        <p:attrNameLst>
                                          <p:attrName>style.visibility</p:attrName>
                                        </p:attrNameLst>
                                      </p:cBhvr>
                                      <p:to>
                                        <p:strVal val="visible"/>
                                      </p:to>
                                    </p:set>
                                    <p:animEffect transition="in" filter="fade">
                                      <p:cBhvr>
                                        <p:cTn id="93" dur="800" decel="100000"/>
                                        <p:tgtEl>
                                          <p:spTgt spid="21">
                                            <p:graphicEl>
                                              <a:dgm id="{DA823813-FD08-4A52-A9CF-9E131A4011AA}"/>
                                            </p:graphicEl>
                                          </p:spTgt>
                                        </p:tgtEl>
                                      </p:cBhvr>
                                    </p:animEffect>
                                    <p:anim calcmode="lin" valueType="num">
                                      <p:cBhvr>
                                        <p:cTn id="94" dur="800" decel="100000" fill="hold"/>
                                        <p:tgtEl>
                                          <p:spTgt spid="21">
                                            <p:graphicEl>
                                              <a:dgm id="{DA823813-FD08-4A52-A9CF-9E131A4011AA}"/>
                                            </p:graphicEl>
                                          </p:spTgt>
                                        </p:tgtEl>
                                        <p:attrNameLst>
                                          <p:attrName>style.rotation</p:attrName>
                                        </p:attrNameLst>
                                      </p:cBhvr>
                                      <p:tavLst>
                                        <p:tav tm="0">
                                          <p:val>
                                            <p:fltVal val="-90"/>
                                          </p:val>
                                        </p:tav>
                                        <p:tav tm="100000">
                                          <p:val>
                                            <p:fltVal val="0"/>
                                          </p:val>
                                        </p:tav>
                                      </p:tavLst>
                                    </p:anim>
                                    <p:anim calcmode="lin" valueType="num">
                                      <p:cBhvr>
                                        <p:cTn id="95" dur="800" decel="100000" fill="hold"/>
                                        <p:tgtEl>
                                          <p:spTgt spid="21">
                                            <p:graphicEl>
                                              <a:dgm id="{DA823813-FD08-4A52-A9CF-9E131A4011AA}"/>
                                            </p:graphicEl>
                                          </p:spTgt>
                                        </p:tgtEl>
                                        <p:attrNameLst>
                                          <p:attrName>ppt_x</p:attrName>
                                        </p:attrNameLst>
                                      </p:cBhvr>
                                      <p:tavLst>
                                        <p:tav tm="0">
                                          <p:val>
                                            <p:strVal val="#ppt_x+0.4"/>
                                          </p:val>
                                        </p:tav>
                                        <p:tav tm="100000">
                                          <p:val>
                                            <p:strVal val="#ppt_x-0.05"/>
                                          </p:val>
                                        </p:tav>
                                      </p:tavLst>
                                    </p:anim>
                                    <p:anim calcmode="lin" valueType="num">
                                      <p:cBhvr>
                                        <p:cTn id="96" dur="800" decel="100000" fill="hold"/>
                                        <p:tgtEl>
                                          <p:spTgt spid="21">
                                            <p:graphicEl>
                                              <a:dgm id="{DA823813-FD08-4A52-A9CF-9E131A4011AA}"/>
                                            </p:graphicEl>
                                          </p:spTgt>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21">
                                            <p:graphicEl>
                                              <a:dgm id="{DA823813-FD08-4A52-A9CF-9E131A4011AA}"/>
                                            </p:graphicEl>
                                          </p:spTgt>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21">
                                            <p:graphicEl>
                                              <a:dgm id="{DA823813-FD08-4A52-A9CF-9E131A4011AA}"/>
                                            </p:graphicEl>
                                          </p:spTgt>
                                        </p:tgtEl>
                                        <p:attrNameLst>
                                          <p:attrName>ppt_y</p:attrName>
                                        </p:attrNameLst>
                                      </p:cBhvr>
                                      <p:tavLst>
                                        <p:tav tm="0">
                                          <p:val>
                                            <p:strVal val="#ppt_y+0.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30" presetClass="entr" presetSubtype="0" fill="hold" grpId="0" nodeType="clickEffect">
                                  <p:stCondLst>
                                    <p:cond delay="0"/>
                                  </p:stCondLst>
                                  <p:childTnLst>
                                    <p:set>
                                      <p:cBhvr>
                                        <p:cTn id="102" dur="1" fill="hold">
                                          <p:stCondLst>
                                            <p:cond delay="0"/>
                                          </p:stCondLst>
                                        </p:cTn>
                                        <p:tgtEl>
                                          <p:spTgt spid="21">
                                            <p:graphicEl>
                                              <a:dgm id="{76349DD4-0F75-4580-8BDD-8ADDAB32B5CF}"/>
                                            </p:graphicEl>
                                          </p:spTgt>
                                        </p:tgtEl>
                                        <p:attrNameLst>
                                          <p:attrName>style.visibility</p:attrName>
                                        </p:attrNameLst>
                                      </p:cBhvr>
                                      <p:to>
                                        <p:strVal val="visible"/>
                                      </p:to>
                                    </p:set>
                                    <p:animEffect transition="in" filter="fade">
                                      <p:cBhvr>
                                        <p:cTn id="103" dur="800" decel="100000"/>
                                        <p:tgtEl>
                                          <p:spTgt spid="21">
                                            <p:graphicEl>
                                              <a:dgm id="{76349DD4-0F75-4580-8BDD-8ADDAB32B5CF}"/>
                                            </p:graphicEl>
                                          </p:spTgt>
                                        </p:tgtEl>
                                      </p:cBhvr>
                                    </p:animEffect>
                                    <p:anim calcmode="lin" valueType="num">
                                      <p:cBhvr>
                                        <p:cTn id="104" dur="800" decel="100000" fill="hold"/>
                                        <p:tgtEl>
                                          <p:spTgt spid="21">
                                            <p:graphicEl>
                                              <a:dgm id="{76349DD4-0F75-4580-8BDD-8ADDAB32B5CF}"/>
                                            </p:graphicEl>
                                          </p:spTgt>
                                        </p:tgtEl>
                                        <p:attrNameLst>
                                          <p:attrName>style.rotation</p:attrName>
                                        </p:attrNameLst>
                                      </p:cBhvr>
                                      <p:tavLst>
                                        <p:tav tm="0">
                                          <p:val>
                                            <p:fltVal val="-90"/>
                                          </p:val>
                                        </p:tav>
                                        <p:tav tm="100000">
                                          <p:val>
                                            <p:fltVal val="0"/>
                                          </p:val>
                                        </p:tav>
                                      </p:tavLst>
                                    </p:anim>
                                    <p:anim calcmode="lin" valueType="num">
                                      <p:cBhvr>
                                        <p:cTn id="105" dur="800" decel="100000" fill="hold"/>
                                        <p:tgtEl>
                                          <p:spTgt spid="21">
                                            <p:graphicEl>
                                              <a:dgm id="{76349DD4-0F75-4580-8BDD-8ADDAB32B5CF}"/>
                                            </p:graphicEl>
                                          </p:spTgt>
                                        </p:tgtEl>
                                        <p:attrNameLst>
                                          <p:attrName>ppt_x</p:attrName>
                                        </p:attrNameLst>
                                      </p:cBhvr>
                                      <p:tavLst>
                                        <p:tav tm="0">
                                          <p:val>
                                            <p:strVal val="#ppt_x+0.4"/>
                                          </p:val>
                                        </p:tav>
                                        <p:tav tm="100000">
                                          <p:val>
                                            <p:strVal val="#ppt_x-0.05"/>
                                          </p:val>
                                        </p:tav>
                                      </p:tavLst>
                                    </p:anim>
                                    <p:anim calcmode="lin" valueType="num">
                                      <p:cBhvr>
                                        <p:cTn id="106" dur="800" decel="100000" fill="hold"/>
                                        <p:tgtEl>
                                          <p:spTgt spid="21">
                                            <p:graphicEl>
                                              <a:dgm id="{76349DD4-0F75-4580-8BDD-8ADDAB32B5CF}"/>
                                            </p:graphicEl>
                                          </p:spTgt>
                                        </p:tgtEl>
                                        <p:attrNameLst>
                                          <p:attrName>ppt_y</p:attrName>
                                        </p:attrNameLst>
                                      </p:cBhvr>
                                      <p:tavLst>
                                        <p:tav tm="0">
                                          <p:val>
                                            <p:strVal val="#ppt_y-0.4"/>
                                          </p:val>
                                        </p:tav>
                                        <p:tav tm="100000">
                                          <p:val>
                                            <p:strVal val="#ppt_y+0.1"/>
                                          </p:val>
                                        </p:tav>
                                      </p:tavLst>
                                    </p:anim>
                                    <p:anim calcmode="lin" valueType="num">
                                      <p:cBhvr>
                                        <p:cTn id="107" dur="200" accel="100000" fill="hold">
                                          <p:stCondLst>
                                            <p:cond delay="800"/>
                                          </p:stCondLst>
                                        </p:cTn>
                                        <p:tgtEl>
                                          <p:spTgt spid="21">
                                            <p:graphicEl>
                                              <a:dgm id="{76349DD4-0F75-4580-8BDD-8ADDAB32B5CF}"/>
                                            </p:graphicEl>
                                          </p:spTgt>
                                        </p:tgtEl>
                                        <p:attrNameLst>
                                          <p:attrName>ppt_x</p:attrName>
                                        </p:attrNameLst>
                                      </p:cBhvr>
                                      <p:tavLst>
                                        <p:tav tm="0">
                                          <p:val>
                                            <p:strVal val="#ppt_x-0.05"/>
                                          </p:val>
                                        </p:tav>
                                        <p:tav tm="100000">
                                          <p:val>
                                            <p:strVal val="#ppt_x"/>
                                          </p:val>
                                        </p:tav>
                                      </p:tavLst>
                                    </p:anim>
                                    <p:anim calcmode="lin" valueType="num">
                                      <p:cBhvr>
                                        <p:cTn id="108" dur="200" accel="100000" fill="hold">
                                          <p:stCondLst>
                                            <p:cond delay="800"/>
                                          </p:stCondLst>
                                        </p:cTn>
                                        <p:tgtEl>
                                          <p:spTgt spid="21">
                                            <p:graphicEl>
                                              <a:dgm id="{76349DD4-0F75-4580-8BDD-8ADDAB32B5CF}"/>
                                            </p:graphicEl>
                                          </p:spTgt>
                                        </p:tgtEl>
                                        <p:attrNameLst>
                                          <p:attrName>ppt_y</p:attrName>
                                        </p:attrNameLst>
                                      </p:cBhvr>
                                      <p:tavLst>
                                        <p:tav tm="0">
                                          <p:val>
                                            <p:strVal val="#ppt_y+0.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30" presetClass="entr" presetSubtype="0" fill="hold" grpId="0" nodeType="clickEffect">
                                  <p:stCondLst>
                                    <p:cond delay="0"/>
                                  </p:stCondLst>
                                  <p:childTnLst>
                                    <p:set>
                                      <p:cBhvr>
                                        <p:cTn id="112" dur="1" fill="hold">
                                          <p:stCondLst>
                                            <p:cond delay="0"/>
                                          </p:stCondLst>
                                        </p:cTn>
                                        <p:tgtEl>
                                          <p:spTgt spid="21">
                                            <p:graphicEl>
                                              <a:dgm id="{8EE672B4-1B56-43E4-93D5-4FBA8BCF8DB6}"/>
                                            </p:graphicEl>
                                          </p:spTgt>
                                        </p:tgtEl>
                                        <p:attrNameLst>
                                          <p:attrName>style.visibility</p:attrName>
                                        </p:attrNameLst>
                                      </p:cBhvr>
                                      <p:to>
                                        <p:strVal val="visible"/>
                                      </p:to>
                                    </p:set>
                                    <p:animEffect transition="in" filter="fade">
                                      <p:cBhvr>
                                        <p:cTn id="113" dur="800" decel="100000"/>
                                        <p:tgtEl>
                                          <p:spTgt spid="21">
                                            <p:graphicEl>
                                              <a:dgm id="{8EE672B4-1B56-43E4-93D5-4FBA8BCF8DB6}"/>
                                            </p:graphicEl>
                                          </p:spTgt>
                                        </p:tgtEl>
                                      </p:cBhvr>
                                    </p:animEffect>
                                    <p:anim calcmode="lin" valueType="num">
                                      <p:cBhvr>
                                        <p:cTn id="114" dur="800" decel="100000" fill="hold"/>
                                        <p:tgtEl>
                                          <p:spTgt spid="21">
                                            <p:graphicEl>
                                              <a:dgm id="{8EE672B4-1B56-43E4-93D5-4FBA8BCF8DB6}"/>
                                            </p:graphicEl>
                                          </p:spTgt>
                                        </p:tgtEl>
                                        <p:attrNameLst>
                                          <p:attrName>style.rotation</p:attrName>
                                        </p:attrNameLst>
                                      </p:cBhvr>
                                      <p:tavLst>
                                        <p:tav tm="0">
                                          <p:val>
                                            <p:fltVal val="-90"/>
                                          </p:val>
                                        </p:tav>
                                        <p:tav tm="100000">
                                          <p:val>
                                            <p:fltVal val="0"/>
                                          </p:val>
                                        </p:tav>
                                      </p:tavLst>
                                    </p:anim>
                                    <p:anim calcmode="lin" valueType="num">
                                      <p:cBhvr>
                                        <p:cTn id="115" dur="800" decel="100000" fill="hold"/>
                                        <p:tgtEl>
                                          <p:spTgt spid="21">
                                            <p:graphicEl>
                                              <a:dgm id="{8EE672B4-1B56-43E4-93D5-4FBA8BCF8DB6}"/>
                                            </p:graphicEl>
                                          </p:spTgt>
                                        </p:tgtEl>
                                        <p:attrNameLst>
                                          <p:attrName>ppt_x</p:attrName>
                                        </p:attrNameLst>
                                      </p:cBhvr>
                                      <p:tavLst>
                                        <p:tav tm="0">
                                          <p:val>
                                            <p:strVal val="#ppt_x+0.4"/>
                                          </p:val>
                                        </p:tav>
                                        <p:tav tm="100000">
                                          <p:val>
                                            <p:strVal val="#ppt_x-0.05"/>
                                          </p:val>
                                        </p:tav>
                                      </p:tavLst>
                                    </p:anim>
                                    <p:anim calcmode="lin" valueType="num">
                                      <p:cBhvr>
                                        <p:cTn id="116" dur="800" decel="100000" fill="hold"/>
                                        <p:tgtEl>
                                          <p:spTgt spid="21">
                                            <p:graphicEl>
                                              <a:dgm id="{8EE672B4-1B56-43E4-93D5-4FBA8BCF8DB6}"/>
                                            </p:graphicEl>
                                          </p:spTgt>
                                        </p:tgtEl>
                                        <p:attrNameLst>
                                          <p:attrName>ppt_y</p:attrName>
                                        </p:attrNameLst>
                                      </p:cBhvr>
                                      <p:tavLst>
                                        <p:tav tm="0">
                                          <p:val>
                                            <p:strVal val="#ppt_y-0.4"/>
                                          </p:val>
                                        </p:tav>
                                        <p:tav tm="100000">
                                          <p:val>
                                            <p:strVal val="#ppt_y+0.1"/>
                                          </p:val>
                                        </p:tav>
                                      </p:tavLst>
                                    </p:anim>
                                    <p:anim calcmode="lin" valueType="num">
                                      <p:cBhvr>
                                        <p:cTn id="117" dur="200" accel="100000" fill="hold">
                                          <p:stCondLst>
                                            <p:cond delay="800"/>
                                          </p:stCondLst>
                                        </p:cTn>
                                        <p:tgtEl>
                                          <p:spTgt spid="21">
                                            <p:graphicEl>
                                              <a:dgm id="{8EE672B4-1B56-43E4-93D5-4FBA8BCF8DB6}"/>
                                            </p:graphicEl>
                                          </p:spTgt>
                                        </p:tgtEl>
                                        <p:attrNameLst>
                                          <p:attrName>ppt_x</p:attrName>
                                        </p:attrNameLst>
                                      </p:cBhvr>
                                      <p:tavLst>
                                        <p:tav tm="0">
                                          <p:val>
                                            <p:strVal val="#ppt_x-0.05"/>
                                          </p:val>
                                        </p:tav>
                                        <p:tav tm="100000">
                                          <p:val>
                                            <p:strVal val="#ppt_x"/>
                                          </p:val>
                                        </p:tav>
                                      </p:tavLst>
                                    </p:anim>
                                    <p:anim calcmode="lin" valueType="num">
                                      <p:cBhvr>
                                        <p:cTn id="118" dur="200" accel="100000" fill="hold">
                                          <p:stCondLst>
                                            <p:cond delay="800"/>
                                          </p:stCondLst>
                                        </p:cTn>
                                        <p:tgtEl>
                                          <p:spTgt spid="21">
                                            <p:graphicEl>
                                              <a:dgm id="{8EE672B4-1B56-43E4-93D5-4FBA8BCF8DB6}"/>
                                            </p:graphicEl>
                                          </p:spTgt>
                                        </p:tgtEl>
                                        <p:attrNameLst>
                                          <p:attrName>ppt_y</p:attrName>
                                        </p:attrNameLst>
                                      </p:cBhvr>
                                      <p:tavLst>
                                        <p:tav tm="0">
                                          <p:val>
                                            <p:strVal val="#ppt_y+0.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30" presetClass="entr" presetSubtype="0" fill="hold" grpId="0" nodeType="clickEffect">
                                  <p:stCondLst>
                                    <p:cond delay="0"/>
                                  </p:stCondLst>
                                  <p:childTnLst>
                                    <p:set>
                                      <p:cBhvr>
                                        <p:cTn id="122" dur="1" fill="hold">
                                          <p:stCondLst>
                                            <p:cond delay="0"/>
                                          </p:stCondLst>
                                        </p:cTn>
                                        <p:tgtEl>
                                          <p:spTgt spid="20">
                                            <p:graphicEl>
                                              <a:dgm id="{DA823813-FD08-4A52-A9CF-9E131A4011AA}"/>
                                            </p:graphicEl>
                                          </p:spTgt>
                                        </p:tgtEl>
                                        <p:attrNameLst>
                                          <p:attrName>style.visibility</p:attrName>
                                        </p:attrNameLst>
                                      </p:cBhvr>
                                      <p:to>
                                        <p:strVal val="visible"/>
                                      </p:to>
                                    </p:set>
                                    <p:animEffect transition="in" filter="fade">
                                      <p:cBhvr>
                                        <p:cTn id="123" dur="800" decel="100000"/>
                                        <p:tgtEl>
                                          <p:spTgt spid="20">
                                            <p:graphicEl>
                                              <a:dgm id="{DA823813-FD08-4A52-A9CF-9E131A4011AA}"/>
                                            </p:graphicEl>
                                          </p:spTgt>
                                        </p:tgtEl>
                                      </p:cBhvr>
                                    </p:animEffect>
                                    <p:anim calcmode="lin" valueType="num">
                                      <p:cBhvr>
                                        <p:cTn id="124" dur="800" decel="100000" fill="hold"/>
                                        <p:tgtEl>
                                          <p:spTgt spid="20">
                                            <p:graphicEl>
                                              <a:dgm id="{DA823813-FD08-4A52-A9CF-9E131A4011AA}"/>
                                            </p:graphicEl>
                                          </p:spTgt>
                                        </p:tgtEl>
                                        <p:attrNameLst>
                                          <p:attrName>style.rotation</p:attrName>
                                        </p:attrNameLst>
                                      </p:cBhvr>
                                      <p:tavLst>
                                        <p:tav tm="0">
                                          <p:val>
                                            <p:fltVal val="-90"/>
                                          </p:val>
                                        </p:tav>
                                        <p:tav tm="100000">
                                          <p:val>
                                            <p:fltVal val="0"/>
                                          </p:val>
                                        </p:tav>
                                      </p:tavLst>
                                    </p:anim>
                                    <p:anim calcmode="lin" valueType="num">
                                      <p:cBhvr>
                                        <p:cTn id="125" dur="800" decel="100000" fill="hold"/>
                                        <p:tgtEl>
                                          <p:spTgt spid="20">
                                            <p:graphicEl>
                                              <a:dgm id="{DA823813-FD08-4A52-A9CF-9E131A4011AA}"/>
                                            </p:graphicEl>
                                          </p:spTgt>
                                        </p:tgtEl>
                                        <p:attrNameLst>
                                          <p:attrName>ppt_x</p:attrName>
                                        </p:attrNameLst>
                                      </p:cBhvr>
                                      <p:tavLst>
                                        <p:tav tm="0">
                                          <p:val>
                                            <p:strVal val="#ppt_x+0.4"/>
                                          </p:val>
                                        </p:tav>
                                        <p:tav tm="100000">
                                          <p:val>
                                            <p:strVal val="#ppt_x-0.05"/>
                                          </p:val>
                                        </p:tav>
                                      </p:tavLst>
                                    </p:anim>
                                    <p:anim calcmode="lin" valueType="num">
                                      <p:cBhvr>
                                        <p:cTn id="126" dur="800" decel="100000" fill="hold"/>
                                        <p:tgtEl>
                                          <p:spTgt spid="20">
                                            <p:graphicEl>
                                              <a:dgm id="{DA823813-FD08-4A52-A9CF-9E131A4011AA}"/>
                                            </p:graphicEl>
                                          </p:spTgt>
                                        </p:tgtEl>
                                        <p:attrNameLst>
                                          <p:attrName>ppt_y</p:attrName>
                                        </p:attrNameLst>
                                      </p:cBhvr>
                                      <p:tavLst>
                                        <p:tav tm="0">
                                          <p:val>
                                            <p:strVal val="#ppt_y-0.4"/>
                                          </p:val>
                                        </p:tav>
                                        <p:tav tm="100000">
                                          <p:val>
                                            <p:strVal val="#ppt_y+0.1"/>
                                          </p:val>
                                        </p:tav>
                                      </p:tavLst>
                                    </p:anim>
                                    <p:anim calcmode="lin" valueType="num">
                                      <p:cBhvr>
                                        <p:cTn id="127" dur="200" accel="100000" fill="hold">
                                          <p:stCondLst>
                                            <p:cond delay="800"/>
                                          </p:stCondLst>
                                        </p:cTn>
                                        <p:tgtEl>
                                          <p:spTgt spid="20">
                                            <p:graphicEl>
                                              <a:dgm id="{DA823813-FD08-4A52-A9CF-9E131A4011AA}"/>
                                            </p:graphicEl>
                                          </p:spTgt>
                                        </p:tgtEl>
                                        <p:attrNameLst>
                                          <p:attrName>ppt_x</p:attrName>
                                        </p:attrNameLst>
                                      </p:cBhvr>
                                      <p:tavLst>
                                        <p:tav tm="0">
                                          <p:val>
                                            <p:strVal val="#ppt_x-0.05"/>
                                          </p:val>
                                        </p:tav>
                                        <p:tav tm="100000">
                                          <p:val>
                                            <p:strVal val="#ppt_x"/>
                                          </p:val>
                                        </p:tav>
                                      </p:tavLst>
                                    </p:anim>
                                    <p:anim calcmode="lin" valueType="num">
                                      <p:cBhvr>
                                        <p:cTn id="128" dur="200" accel="100000" fill="hold">
                                          <p:stCondLst>
                                            <p:cond delay="800"/>
                                          </p:stCondLst>
                                        </p:cTn>
                                        <p:tgtEl>
                                          <p:spTgt spid="20">
                                            <p:graphicEl>
                                              <a:dgm id="{DA823813-FD08-4A52-A9CF-9E131A4011AA}"/>
                                            </p:graphicEl>
                                          </p:spTgt>
                                        </p:tgtEl>
                                        <p:attrNameLst>
                                          <p:attrName>ppt_y</p:attrName>
                                        </p:attrNameLst>
                                      </p:cBhvr>
                                      <p:tavLst>
                                        <p:tav tm="0">
                                          <p:val>
                                            <p:strVal val="#ppt_y+0.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30" presetClass="entr" presetSubtype="0" fill="hold" grpId="0" nodeType="clickEffect">
                                  <p:stCondLst>
                                    <p:cond delay="0"/>
                                  </p:stCondLst>
                                  <p:childTnLst>
                                    <p:set>
                                      <p:cBhvr>
                                        <p:cTn id="132" dur="1" fill="hold">
                                          <p:stCondLst>
                                            <p:cond delay="0"/>
                                          </p:stCondLst>
                                        </p:cTn>
                                        <p:tgtEl>
                                          <p:spTgt spid="20">
                                            <p:graphicEl>
                                              <a:dgm id="{76349DD4-0F75-4580-8BDD-8ADDAB32B5CF}"/>
                                            </p:graphicEl>
                                          </p:spTgt>
                                        </p:tgtEl>
                                        <p:attrNameLst>
                                          <p:attrName>style.visibility</p:attrName>
                                        </p:attrNameLst>
                                      </p:cBhvr>
                                      <p:to>
                                        <p:strVal val="visible"/>
                                      </p:to>
                                    </p:set>
                                    <p:animEffect transition="in" filter="fade">
                                      <p:cBhvr>
                                        <p:cTn id="133" dur="800" decel="100000"/>
                                        <p:tgtEl>
                                          <p:spTgt spid="20">
                                            <p:graphicEl>
                                              <a:dgm id="{76349DD4-0F75-4580-8BDD-8ADDAB32B5CF}"/>
                                            </p:graphicEl>
                                          </p:spTgt>
                                        </p:tgtEl>
                                      </p:cBhvr>
                                    </p:animEffect>
                                    <p:anim calcmode="lin" valueType="num">
                                      <p:cBhvr>
                                        <p:cTn id="134" dur="800" decel="100000" fill="hold"/>
                                        <p:tgtEl>
                                          <p:spTgt spid="20">
                                            <p:graphicEl>
                                              <a:dgm id="{76349DD4-0F75-4580-8BDD-8ADDAB32B5CF}"/>
                                            </p:graphicEl>
                                          </p:spTgt>
                                        </p:tgtEl>
                                        <p:attrNameLst>
                                          <p:attrName>style.rotation</p:attrName>
                                        </p:attrNameLst>
                                      </p:cBhvr>
                                      <p:tavLst>
                                        <p:tav tm="0">
                                          <p:val>
                                            <p:fltVal val="-90"/>
                                          </p:val>
                                        </p:tav>
                                        <p:tav tm="100000">
                                          <p:val>
                                            <p:fltVal val="0"/>
                                          </p:val>
                                        </p:tav>
                                      </p:tavLst>
                                    </p:anim>
                                    <p:anim calcmode="lin" valueType="num">
                                      <p:cBhvr>
                                        <p:cTn id="135" dur="800" decel="100000" fill="hold"/>
                                        <p:tgtEl>
                                          <p:spTgt spid="20">
                                            <p:graphicEl>
                                              <a:dgm id="{76349DD4-0F75-4580-8BDD-8ADDAB32B5CF}"/>
                                            </p:graphicEl>
                                          </p:spTgt>
                                        </p:tgtEl>
                                        <p:attrNameLst>
                                          <p:attrName>ppt_x</p:attrName>
                                        </p:attrNameLst>
                                      </p:cBhvr>
                                      <p:tavLst>
                                        <p:tav tm="0">
                                          <p:val>
                                            <p:strVal val="#ppt_x+0.4"/>
                                          </p:val>
                                        </p:tav>
                                        <p:tav tm="100000">
                                          <p:val>
                                            <p:strVal val="#ppt_x-0.05"/>
                                          </p:val>
                                        </p:tav>
                                      </p:tavLst>
                                    </p:anim>
                                    <p:anim calcmode="lin" valueType="num">
                                      <p:cBhvr>
                                        <p:cTn id="136" dur="800" decel="100000" fill="hold"/>
                                        <p:tgtEl>
                                          <p:spTgt spid="20">
                                            <p:graphicEl>
                                              <a:dgm id="{76349DD4-0F75-4580-8BDD-8ADDAB32B5CF}"/>
                                            </p:graphicEl>
                                          </p:spTgt>
                                        </p:tgtEl>
                                        <p:attrNameLst>
                                          <p:attrName>ppt_y</p:attrName>
                                        </p:attrNameLst>
                                      </p:cBhvr>
                                      <p:tavLst>
                                        <p:tav tm="0">
                                          <p:val>
                                            <p:strVal val="#ppt_y-0.4"/>
                                          </p:val>
                                        </p:tav>
                                        <p:tav tm="100000">
                                          <p:val>
                                            <p:strVal val="#ppt_y+0.1"/>
                                          </p:val>
                                        </p:tav>
                                      </p:tavLst>
                                    </p:anim>
                                    <p:anim calcmode="lin" valueType="num">
                                      <p:cBhvr>
                                        <p:cTn id="137" dur="200" accel="100000" fill="hold">
                                          <p:stCondLst>
                                            <p:cond delay="800"/>
                                          </p:stCondLst>
                                        </p:cTn>
                                        <p:tgtEl>
                                          <p:spTgt spid="20">
                                            <p:graphicEl>
                                              <a:dgm id="{76349DD4-0F75-4580-8BDD-8ADDAB32B5CF}"/>
                                            </p:graphicEl>
                                          </p:spTgt>
                                        </p:tgtEl>
                                        <p:attrNameLst>
                                          <p:attrName>ppt_x</p:attrName>
                                        </p:attrNameLst>
                                      </p:cBhvr>
                                      <p:tavLst>
                                        <p:tav tm="0">
                                          <p:val>
                                            <p:strVal val="#ppt_x-0.05"/>
                                          </p:val>
                                        </p:tav>
                                        <p:tav tm="100000">
                                          <p:val>
                                            <p:strVal val="#ppt_x"/>
                                          </p:val>
                                        </p:tav>
                                      </p:tavLst>
                                    </p:anim>
                                    <p:anim calcmode="lin" valueType="num">
                                      <p:cBhvr>
                                        <p:cTn id="138" dur="200" accel="100000" fill="hold">
                                          <p:stCondLst>
                                            <p:cond delay="800"/>
                                          </p:stCondLst>
                                        </p:cTn>
                                        <p:tgtEl>
                                          <p:spTgt spid="20">
                                            <p:graphicEl>
                                              <a:dgm id="{76349DD4-0F75-4580-8BDD-8ADDAB32B5CF}"/>
                                            </p:graphicEl>
                                          </p:spTgt>
                                        </p:tgtEl>
                                        <p:attrNameLst>
                                          <p:attrName>ppt_y</p:attrName>
                                        </p:attrNameLst>
                                      </p:cBhvr>
                                      <p:tavLst>
                                        <p:tav tm="0">
                                          <p:val>
                                            <p:strVal val="#ppt_y+0.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30" presetClass="entr" presetSubtype="0" fill="hold" grpId="0" nodeType="clickEffect">
                                  <p:stCondLst>
                                    <p:cond delay="0"/>
                                  </p:stCondLst>
                                  <p:childTnLst>
                                    <p:set>
                                      <p:cBhvr>
                                        <p:cTn id="142" dur="1" fill="hold">
                                          <p:stCondLst>
                                            <p:cond delay="0"/>
                                          </p:stCondLst>
                                        </p:cTn>
                                        <p:tgtEl>
                                          <p:spTgt spid="20">
                                            <p:graphicEl>
                                              <a:dgm id="{8EE672B4-1B56-43E4-93D5-4FBA8BCF8DB6}"/>
                                            </p:graphicEl>
                                          </p:spTgt>
                                        </p:tgtEl>
                                        <p:attrNameLst>
                                          <p:attrName>style.visibility</p:attrName>
                                        </p:attrNameLst>
                                      </p:cBhvr>
                                      <p:to>
                                        <p:strVal val="visible"/>
                                      </p:to>
                                    </p:set>
                                    <p:animEffect transition="in" filter="fade">
                                      <p:cBhvr>
                                        <p:cTn id="143" dur="800" decel="100000"/>
                                        <p:tgtEl>
                                          <p:spTgt spid="20">
                                            <p:graphicEl>
                                              <a:dgm id="{8EE672B4-1B56-43E4-93D5-4FBA8BCF8DB6}"/>
                                            </p:graphicEl>
                                          </p:spTgt>
                                        </p:tgtEl>
                                      </p:cBhvr>
                                    </p:animEffect>
                                    <p:anim calcmode="lin" valueType="num">
                                      <p:cBhvr>
                                        <p:cTn id="144" dur="800" decel="100000" fill="hold"/>
                                        <p:tgtEl>
                                          <p:spTgt spid="20">
                                            <p:graphicEl>
                                              <a:dgm id="{8EE672B4-1B56-43E4-93D5-4FBA8BCF8DB6}"/>
                                            </p:graphicEl>
                                          </p:spTgt>
                                        </p:tgtEl>
                                        <p:attrNameLst>
                                          <p:attrName>style.rotation</p:attrName>
                                        </p:attrNameLst>
                                      </p:cBhvr>
                                      <p:tavLst>
                                        <p:tav tm="0">
                                          <p:val>
                                            <p:fltVal val="-90"/>
                                          </p:val>
                                        </p:tav>
                                        <p:tav tm="100000">
                                          <p:val>
                                            <p:fltVal val="0"/>
                                          </p:val>
                                        </p:tav>
                                      </p:tavLst>
                                    </p:anim>
                                    <p:anim calcmode="lin" valueType="num">
                                      <p:cBhvr>
                                        <p:cTn id="145" dur="800" decel="100000" fill="hold"/>
                                        <p:tgtEl>
                                          <p:spTgt spid="20">
                                            <p:graphicEl>
                                              <a:dgm id="{8EE672B4-1B56-43E4-93D5-4FBA8BCF8DB6}"/>
                                            </p:graphicEl>
                                          </p:spTgt>
                                        </p:tgtEl>
                                        <p:attrNameLst>
                                          <p:attrName>ppt_x</p:attrName>
                                        </p:attrNameLst>
                                      </p:cBhvr>
                                      <p:tavLst>
                                        <p:tav tm="0">
                                          <p:val>
                                            <p:strVal val="#ppt_x+0.4"/>
                                          </p:val>
                                        </p:tav>
                                        <p:tav tm="100000">
                                          <p:val>
                                            <p:strVal val="#ppt_x-0.05"/>
                                          </p:val>
                                        </p:tav>
                                      </p:tavLst>
                                    </p:anim>
                                    <p:anim calcmode="lin" valueType="num">
                                      <p:cBhvr>
                                        <p:cTn id="146" dur="800" decel="100000" fill="hold"/>
                                        <p:tgtEl>
                                          <p:spTgt spid="20">
                                            <p:graphicEl>
                                              <a:dgm id="{8EE672B4-1B56-43E4-93D5-4FBA8BCF8DB6}"/>
                                            </p:graphicEl>
                                          </p:spTgt>
                                        </p:tgtEl>
                                        <p:attrNameLst>
                                          <p:attrName>ppt_y</p:attrName>
                                        </p:attrNameLst>
                                      </p:cBhvr>
                                      <p:tavLst>
                                        <p:tav tm="0">
                                          <p:val>
                                            <p:strVal val="#ppt_y-0.4"/>
                                          </p:val>
                                        </p:tav>
                                        <p:tav tm="100000">
                                          <p:val>
                                            <p:strVal val="#ppt_y+0.1"/>
                                          </p:val>
                                        </p:tav>
                                      </p:tavLst>
                                    </p:anim>
                                    <p:anim calcmode="lin" valueType="num">
                                      <p:cBhvr>
                                        <p:cTn id="147" dur="200" accel="100000" fill="hold">
                                          <p:stCondLst>
                                            <p:cond delay="800"/>
                                          </p:stCondLst>
                                        </p:cTn>
                                        <p:tgtEl>
                                          <p:spTgt spid="20">
                                            <p:graphicEl>
                                              <a:dgm id="{8EE672B4-1B56-43E4-93D5-4FBA8BCF8DB6}"/>
                                            </p:graphicEl>
                                          </p:spTgt>
                                        </p:tgtEl>
                                        <p:attrNameLst>
                                          <p:attrName>ppt_x</p:attrName>
                                        </p:attrNameLst>
                                      </p:cBhvr>
                                      <p:tavLst>
                                        <p:tav tm="0">
                                          <p:val>
                                            <p:strVal val="#ppt_x-0.05"/>
                                          </p:val>
                                        </p:tav>
                                        <p:tav tm="100000">
                                          <p:val>
                                            <p:strVal val="#ppt_x"/>
                                          </p:val>
                                        </p:tav>
                                      </p:tavLst>
                                    </p:anim>
                                    <p:anim calcmode="lin" valueType="num">
                                      <p:cBhvr>
                                        <p:cTn id="148" dur="200" accel="100000" fill="hold">
                                          <p:stCondLst>
                                            <p:cond delay="800"/>
                                          </p:stCondLst>
                                        </p:cTn>
                                        <p:tgtEl>
                                          <p:spTgt spid="20">
                                            <p:graphicEl>
                                              <a:dgm id="{8EE672B4-1B56-43E4-93D5-4FBA8BCF8DB6}"/>
                                            </p:graphicEl>
                                          </p:spTgt>
                                        </p:tgtEl>
                                        <p:attrNameLst>
                                          <p:attrName>ppt_y</p:attrName>
                                        </p:attrNameLst>
                                      </p:cBhvr>
                                      <p:tavLst>
                                        <p:tav tm="0">
                                          <p:val>
                                            <p:strVal val="#ppt_y+0.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35" presetClass="emph" presetSubtype="0" fill="hold" grpId="1" nodeType="clickEffect">
                                  <p:stCondLst>
                                    <p:cond delay="0"/>
                                  </p:stCondLst>
                                  <p:childTnLst>
                                    <p:anim calcmode="discrete" valueType="str">
                                      <p:cBhvr>
                                        <p:cTn id="152" dur="1000" fill="hold"/>
                                        <p:tgtEl>
                                          <p:spTgt spid="21">
                                            <p:graphicEl>
                                              <a:dgm id="{DA823813-FD08-4A52-A9CF-9E131A4011AA}"/>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153" fill="hold">
                      <p:stCondLst>
                        <p:cond delay="indefinite"/>
                      </p:stCondLst>
                      <p:childTnLst>
                        <p:par>
                          <p:cTn id="154" fill="hold">
                            <p:stCondLst>
                              <p:cond delay="0"/>
                            </p:stCondLst>
                            <p:childTnLst>
                              <p:par>
                                <p:cTn id="155" presetID="35" presetClass="emph" presetSubtype="0" fill="hold" grpId="1" nodeType="clickEffect">
                                  <p:stCondLst>
                                    <p:cond delay="0"/>
                                  </p:stCondLst>
                                  <p:childTnLst>
                                    <p:anim calcmode="discrete" valueType="str">
                                      <p:cBhvr>
                                        <p:cTn id="156" dur="1000" fill="hold"/>
                                        <p:tgtEl>
                                          <p:spTgt spid="21">
                                            <p:graphicEl>
                                              <a:dgm id="{76349DD4-0F75-4580-8BDD-8ADDAB32B5CF}"/>
                                            </p:graphicEl>
                                          </p:spTgt>
                                        </p:tgtEl>
                                        <p:attrNameLst>
                                          <p:attrName>style.visibility</p:attrName>
                                        </p:attrNameLst>
                                      </p:cBhvr>
                                      <p:tavLst>
                                        <p:tav tm="0">
                                          <p:val>
                                            <p:strVal val="hidden"/>
                                          </p:val>
                                        </p:tav>
                                        <p:tav tm="50000">
                                          <p:val>
                                            <p:strVal val="visible"/>
                                          </p:val>
                                        </p:tav>
                                      </p:tavLst>
                                    </p:anim>
                                  </p:childTnLst>
                                </p:cTn>
                              </p:par>
                            </p:childTnLst>
                          </p:cTn>
                        </p:par>
                      </p:childTnLst>
                    </p:cTn>
                  </p:par>
                  <p:par>
                    <p:cTn id="157" fill="hold">
                      <p:stCondLst>
                        <p:cond delay="indefinite"/>
                      </p:stCondLst>
                      <p:childTnLst>
                        <p:par>
                          <p:cTn id="158" fill="hold">
                            <p:stCondLst>
                              <p:cond delay="0"/>
                            </p:stCondLst>
                            <p:childTnLst>
                              <p:par>
                                <p:cTn id="159" presetID="35" presetClass="emph" presetSubtype="0" fill="hold" grpId="1" nodeType="clickEffect">
                                  <p:stCondLst>
                                    <p:cond delay="0"/>
                                  </p:stCondLst>
                                  <p:childTnLst>
                                    <p:anim calcmode="discrete" valueType="str">
                                      <p:cBhvr>
                                        <p:cTn id="160" dur="1000" fill="hold"/>
                                        <p:tgtEl>
                                          <p:spTgt spid="21">
                                            <p:graphicEl>
                                              <a:dgm id="{8EE672B4-1B56-43E4-93D5-4FBA8BCF8DB6}"/>
                                            </p:graphic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5" grpId="0">
        <p:bldSub>
          <a:bldDgm bld="one"/>
        </p:bldSub>
      </p:bldGraphic>
      <p:bldGraphic spid="19" grpId="0">
        <p:bldSub>
          <a:bldDgm bld="one"/>
        </p:bldSub>
      </p:bldGraphic>
      <p:bldGraphic spid="19" grpId="1">
        <p:bldSub>
          <a:bldDgm bld="one"/>
        </p:bldSub>
      </p:bldGraphic>
      <p:bldP spid="18" grpId="0" animBg="1"/>
      <p:bldGraphic spid="20" grpId="0">
        <p:bldSub>
          <a:bldDgm bld="one"/>
        </p:bldSub>
      </p:bldGraphic>
      <p:bldGraphic spid="21" grpId="0">
        <p:bldSub>
          <a:bldDgm bld="one"/>
        </p:bldSub>
      </p:bldGraphic>
      <p:bldGraphic spid="21" grpI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496" name="Imagen 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850" y="5834063"/>
            <a:ext cx="1578744" cy="588962"/>
          </a:xfrm>
          <a:prstGeom prst="rect">
            <a:avLst/>
          </a:prstGeom>
          <a:noFill/>
          <a:extLst>
            <a:ext uri="{909E8E84-426E-40DD-AFC4-6F175D3DCCD1}">
              <a14:hiddenFill xmlns:a14="http://schemas.microsoft.com/office/drawing/2010/main">
                <a:solidFill>
                  <a:srgbClr val="FFFFFF"/>
                </a:solidFill>
              </a14:hiddenFill>
            </a:ext>
          </a:extLst>
        </p:spPr>
      </p:pic>
      <p:sp>
        <p:nvSpPr>
          <p:cNvPr id="4" name="1 Título"/>
          <p:cNvSpPr txBox="1">
            <a:spLocks/>
          </p:cNvSpPr>
          <p:nvPr/>
        </p:nvSpPr>
        <p:spPr>
          <a:xfrm>
            <a:off x="323850" y="1412875"/>
            <a:ext cx="5902325" cy="863600"/>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ts val="5763"/>
              </a:lnSpc>
            </a:pPr>
            <a:r>
              <a:rPr lang="es-HN" sz="4900" b="1" dirty="0">
                <a:solidFill>
                  <a:srgbClr val="404040"/>
                </a:solidFill>
                <a:latin typeface="Rockwell" pitchFamily="18" charset="0"/>
              </a:rPr>
              <a:t>THANK </a:t>
            </a:r>
            <a:r>
              <a:rPr lang="es-HN" sz="4900" b="1" dirty="0">
                <a:solidFill>
                  <a:srgbClr val="0EB1E7"/>
                </a:solidFill>
                <a:latin typeface="Rockwell" pitchFamily="18" charset="0"/>
              </a:rPr>
              <a:t>YOU</a:t>
            </a:r>
          </a:p>
        </p:txBody>
      </p:sp>
      <p:sp>
        <p:nvSpPr>
          <p:cNvPr id="20488" name="1 Título"/>
          <p:cNvSpPr txBox="1">
            <a:spLocks/>
          </p:cNvSpPr>
          <p:nvPr/>
        </p:nvSpPr>
        <p:spPr bwMode="auto">
          <a:xfrm>
            <a:off x="6704013" y="5834063"/>
            <a:ext cx="226695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rtl="1"/>
            <a:r>
              <a:rPr lang="he-IL" sz="900" b="1" dirty="0">
                <a:solidFill>
                  <a:srgbClr val="0EB1E7"/>
                </a:solidFill>
              </a:rPr>
              <a:t>צרו קשר</a:t>
            </a:r>
            <a:endParaRPr lang="en-US" sz="900" b="1" dirty="0">
              <a:solidFill>
                <a:srgbClr val="0EB1E7"/>
              </a:solidFill>
            </a:endParaRPr>
          </a:p>
          <a:p>
            <a:pPr algn="r" rtl="1"/>
            <a:r>
              <a:rPr lang="en-US" sz="900" dirty="0">
                <a:solidFill>
                  <a:schemeClr val="bg1"/>
                </a:solidFill>
              </a:rPr>
              <a:t>beilinson.orel@gmail.com</a:t>
            </a:r>
          </a:p>
          <a:p>
            <a:pPr algn="r" rtl="1"/>
            <a:r>
              <a:rPr lang="he-IL" sz="900" dirty="0">
                <a:solidFill>
                  <a:schemeClr val="bg1"/>
                </a:solidFill>
              </a:rPr>
              <a:t>בלוג:</a:t>
            </a:r>
            <a:r>
              <a:rPr lang="en-US" sz="900" dirty="0">
                <a:solidFill>
                  <a:schemeClr val="bg1"/>
                </a:solidFill>
              </a:rPr>
              <a:t> orel.icesites.org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n 5" descr="C:\Users\Design\Documents\Edu\Product Launch\shad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88" y="5965825"/>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398462" y="260350"/>
            <a:ext cx="8277993" cy="72037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fontAlgn="auto">
              <a:lnSpc>
                <a:spcPts val="5760"/>
              </a:lnSpc>
              <a:spcBef>
                <a:spcPts val="0"/>
              </a:spcBef>
              <a:spcAft>
                <a:spcPts val="0"/>
              </a:spcAft>
              <a:defRPr/>
            </a:pPr>
            <a:r>
              <a:rPr lang="he-IL" sz="4930" b="1" dirty="0" smtClean="0">
                <a:solidFill>
                  <a:schemeClr val="tx1">
                    <a:lumMod val="75000"/>
                    <a:lumOff val="25000"/>
                  </a:schemeClr>
                </a:solidFill>
                <a:latin typeface="Taamey Frank CLM" pitchFamily="2" charset="-79"/>
                <a:cs typeface="Taamey Frank CLM" pitchFamily="2" charset="-79"/>
              </a:rPr>
              <a:t>חזרה כללית</a:t>
            </a:r>
            <a:endParaRPr lang="es-HN" sz="4930" b="1" dirty="0" smtClean="0">
              <a:solidFill>
                <a:srgbClr val="FFC000"/>
              </a:solidFill>
              <a:latin typeface="Taamey Frank CLM" pitchFamily="2" charset="-79"/>
              <a:cs typeface="Taamey Frank CLM" pitchFamily="2" charset="-79"/>
            </a:endParaRPr>
          </a:p>
        </p:txBody>
      </p:sp>
      <p:sp>
        <p:nvSpPr>
          <p:cNvPr id="20" name="1 Título"/>
          <p:cNvSpPr txBox="1">
            <a:spLocks/>
          </p:cNvSpPr>
          <p:nvPr/>
        </p:nvSpPr>
        <p:spPr>
          <a:xfrm>
            <a:off x="395288" y="736600"/>
            <a:ext cx="8281167" cy="863600"/>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rtl="1">
              <a:lnSpc>
                <a:spcPts val="5763"/>
              </a:lnSpc>
            </a:pPr>
            <a:r>
              <a:rPr lang="he-IL" sz="4000" b="1" dirty="0">
                <a:solidFill>
                  <a:srgbClr val="0EB1E7"/>
                </a:solidFill>
                <a:latin typeface="Taamey Frank CLM" pitchFamily="2" charset="-79"/>
                <a:cs typeface="Taamey Frank CLM" pitchFamily="2" charset="-79"/>
              </a:rPr>
              <a:t>לְשׁוֹנוֹת הַיְּהוּדִים</a:t>
            </a:r>
            <a:r>
              <a:rPr lang="he-IL" sz="4000" b="1" dirty="0" smtClean="0">
                <a:solidFill>
                  <a:srgbClr val="404040"/>
                </a:solidFill>
                <a:latin typeface="Taamey Frank CLM" pitchFamily="2" charset="-79"/>
                <a:cs typeface="Taamey Frank CLM" pitchFamily="2" charset="-79"/>
              </a:rPr>
              <a:t>– על מה ולמה?</a:t>
            </a:r>
            <a:endParaRPr lang="es-HN" sz="4000" b="1" dirty="0">
              <a:solidFill>
                <a:srgbClr val="0EB1E7"/>
              </a:solidFill>
              <a:latin typeface="Taamey Frank CLM" pitchFamily="2" charset="-79"/>
              <a:cs typeface="Taamey Frank CLM" pitchFamily="2" charset="-79"/>
            </a:endParaRPr>
          </a:p>
        </p:txBody>
      </p:sp>
      <p:sp>
        <p:nvSpPr>
          <p:cNvPr id="24" name="1 Título"/>
          <p:cNvSpPr txBox="1">
            <a:spLocks/>
          </p:cNvSpPr>
          <p:nvPr/>
        </p:nvSpPr>
        <p:spPr>
          <a:xfrm>
            <a:off x="395287" y="1298575"/>
            <a:ext cx="8281167" cy="546249"/>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fontAlgn="auto">
              <a:lnSpc>
                <a:spcPts val="5760"/>
              </a:lnSpc>
              <a:spcBef>
                <a:spcPts val="0"/>
              </a:spcBef>
              <a:spcAft>
                <a:spcPts val="0"/>
              </a:spcAft>
              <a:defRPr/>
            </a:pPr>
            <a:r>
              <a:rPr lang="he-IL" sz="1600" b="1" dirty="0" smtClean="0">
                <a:solidFill>
                  <a:schemeClr val="tx1">
                    <a:lumMod val="75000"/>
                    <a:lumOff val="25000"/>
                  </a:schemeClr>
                </a:solidFill>
                <a:latin typeface="Taamey Frank CLM" pitchFamily="2" charset="-79"/>
                <a:cs typeface="Taamey Frank CLM" pitchFamily="2" charset="-79"/>
              </a:rPr>
              <a:t>לפני שקופצים ישר אל המים העמוקים...</a:t>
            </a:r>
            <a:endParaRPr lang="es-HN" sz="1600" b="1" dirty="0" smtClean="0">
              <a:solidFill>
                <a:srgbClr val="FFC000"/>
              </a:solidFill>
              <a:latin typeface="Taamey Frank CLM" pitchFamily="2" charset="-79"/>
              <a:cs typeface="Taamey Frank CLM" pitchFamily="2" charset="-79"/>
            </a:endParaRPr>
          </a:p>
        </p:txBody>
      </p:sp>
      <p:pic>
        <p:nvPicPr>
          <p:cNvPr id="14348"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28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1863"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29 CuadroTexto"/>
          <p:cNvSpPr txBox="1">
            <a:spLocks noChangeArrowheads="1"/>
          </p:cNvSpPr>
          <p:nvPr/>
        </p:nvSpPr>
        <p:spPr bwMode="auto">
          <a:xfrm>
            <a:off x="4205288" y="6181725"/>
            <a:ext cx="269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EA2BDD88-9A3C-4359-A0ED-B7452ECF4423}" type="slidenum">
              <a:rPr lang="he-IL" sz="1200" b="1" smtClean="0">
                <a:solidFill>
                  <a:srgbClr val="0EB1E7"/>
                </a:solidFill>
              </a:rPr>
              <a:t>2</a:t>
            </a:fld>
            <a:endParaRPr lang="es-ES" sz="1200" b="1" dirty="0">
              <a:solidFill>
                <a:srgbClr val="0EB1E7"/>
              </a:solidFill>
            </a:endParaRPr>
          </a:p>
        </p:txBody>
      </p:sp>
      <p:sp>
        <p:nvSpPr>
          <p:cNvPr id="31" name="30 CuadroTexto"/>
          <p:cNvSpPr txBox="1"/>
          <p:nvPr/>
        </p:nvSpPr>
        <p:spPr>
          <a:xfrm>
            <a:off x="4467225" y="6181725"/>
            <a:ext cx="315913" cy="277813"/>
          </a:xfrm>
          <a:prstGeom prst="rect">
            <a:avLst/>
          </a:prstGeom>
          <a:noFill/>
        </p:spPr>
        <p:txBody>
          <a:bodyPr wrap="none">
            <a:spAutoFit/>
          </a:bodyPr>
          <a:lstStyle/>
          <a:p>
            <a:pPr fontAlgn="auto">
              <a:spcBef>
                <a:spcPts val="0"/>
              </a:spcBef>
              <a:spcAft>
                <a:spcPts val="0"/>
              </a:spcAft>
              <a:defRPr/>
            </a:pPr>
            <a:r>
              <a:rPr lang="es-HN" sz="1200" b="1" i="1" dirty="0" smtClean="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2" name="31 CuadroTexto"/>
          <p:cNvSpPr txBox="1"/>
          <p:nvPr/>
        </p:nvSpPr>
        <p:spPr>
          <a:xfrm>
            <a:off x="4787900" y="6181725"/>
            <a:ext cx="354584" cy="276999"/>
          </a:xfrm>
          <a:prstGeom prst="rect">
            <a:avLst/>
          </a:prstGeom>
          <a:noFill/>
        </p:spPr>
        <p:txBody>
          <a:bodyPr wrap="none">
            <a:spAutoFit/>
          </a:bodyPr>
          <a:lstStyle/>
          <a:p>
            <a:pPr fontAlgn="auto">
              <a:spcBef>
                <a:spcPts val="0"/>
              </a:spcBef>
              <a:spcAft>
                <a:spcPts val="0"/>
              </a:spcAft>
              <a:defRPr/>
            </a:pPr>
            <a:r>
              <a:rPr lang="he-IL" sz="1200" b="1" dirty="0" smtClean="0">
                <a:solidFill>
                  <a:schemeClr val="bg1">
                    <a:lumMod val="50000"/>
                  </a:schemeClr>
                </a:solidFill>
                <a:latin typeface="+mn-lt"/>
              </a:rPr>
              <a:t>16</a:t>
            </a:r>
            <a:endParaRPr lang="es-ES" sz="1200" b="1" dirty="0">
              <a:solidFill>
                <a:schemeClr val="bg1">
                  <a:lumMod val="50000"/>
                </a:schemeClr>
              </a:solidFill>
              <a:latin typeface="+mn-lt"/>
            </a:endParaRPr>
          </a:p>
        </p:txBody>
      </p:sp>
      <p:pic>
        <p:nvPicPr>
          <p:cNvPr id="14353" name="Imagen 5" descr="C:\Users\Design\Documents\Edu\Product Launch\shadow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25" y="5983288"/>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Imagen 5" descr="C:\Users\Design\Documents\Edu\Product Launch\sha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413" y="5756275"/>
            <a:ext cx="1193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7" name="1 Título"/>
          <p:cNvSpPr txBox="1">
            <a:spLocks/>
          </p:cNvSpPr>
          <p:nvPr/>
        </p:nvSpPr>
        <p:spPr bwMode="auto">
          <a:xfrm>
            <a:off x="6732588" y="6083300"/>
            <a:ext cx="2266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rtl="1"/>
            <a:r>
              <a:rPr lang="he-IL" sz="900" b="1" dirty="0" smtClean="0">
                <a:solidFill>
                  <a:srgbClr val="0EB1E7"/>
                </a:solidFill>
              </a:rPr>
              <a:t>צרו קשר</a:t>
            </a:r>
            <a:endParaRPr lang="en-US" sz="900" b="1" dirty="0">
              <a:solidFill>
                <a:srgbClr val="0EB1E7"/>
              </a:solidFill>
            </a:endParaRPr>
          </a:p>
          <a:p>
            <a:pPr algn="r" rtl="1"/>
            <a:r>
              <a:rPr lang="en-US" sz="900" dirty="0" smtClean="0">
                <a:solidFill>
                  <a:schemeClr val="bg1"/>
                </a:solidFill>
              </a:rPr>
              <a:t>beilinson.orel@gmail.com</a:t>
            </a:r>
          </a:p>
          <a:p>
            <a:pPr algn="r" rtl="1"/>
            <a:r>
              <a:rPr lang="he-IL" sz="900" dirty="0" smtClean="0">
                <a:solidFill>
                  <a:schemeClr val="bg1"/>
                </a:solidFill>
              </a:rPr>
              <a:t>בלוג:</a:t>
            </a:r>
            <a:r>
              <a:rPr lang="en-US" sz="900" dirty="0" smtClean="0">
                <a:solidFill>
                  <a:schemeClr val="bg1"/>
                </a:solidFill>
              </a:rPr>
              <a:t> orel.icesites.org </a:t>
            </a:r>
            <a:endParaRPr lang="en-US" sz="900" dirty="0">
              <a:solidFill>
                <a:schemeClr val="bg1"/>
              </a:solidFill>
            </a:endParaRPr>
          </a:p>
        </p:txBody>
      </p:sp>
      <p:pic>
        <p:nvPicPr>
          <p:cNvPr id="14362" name="Imagen 2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4882" y="6048077"/>
            <a:ext cx="1472361" cy="549275"/>
          </a:xfrm>
          <a:prstGeom prst="rect">
            <a:avLst/>
          </a:prstGeom>
          <a:noFill/>
          <a:extLst>
            <a:ext uri="{909E8E84-426E-40DD-AFC4-6F175D3DCCD1}">
              <a14:hiddenFill xmlns:a14="http://schemas.microsoft.com/office/drawing/2010/main">
                <a:solidFill>
                  <a:srgbClr val="FFFFFF"/>
                </a:solidFill>
              </a14:hiddenFill>
            </a:ext>
          </a:extLst>
        </p:spPr>
      </p:pic>
      <p:pic>
        <p:nvPicPr>
          <p:cNvPr id="14363" name="Imagen 27" descr="btns">
            <a:hlinkClick r:id="" action="ppaction://hlinkshowjump?jump=nextslide"/>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0638" y="6221413"/>
            <a:ext cx="215900" cy="211137"/>
          </a:xfrm>
          <a:prstGeom prst="rect">
            <a:avLst/>
          </a:prstGeom>
          <a:noFill/>
          <a:extLst>
            <a:ext uri="{909E8E84-426E-40DD-AFC4-6F175D3DCCD1}">
              <a14:hiddenFill xmlns:a14="http://schemas.microsoft.com/office/drawing/2010/main">
                <a:solidFill>
                  <a:srgbClr val="FFFFFF"/>
                </a:solidFill>
              </a14:hiddenFill>
            </a:ext>
          </a:extLst>
        </p:spPr>
      </p:pic>
      <p:pic>
        <p:nvPicPr>
          <p:cNvPr id="14364" name="Imagen 28" descr="btns">
            <a:hlinkClick r:id="" action="ppaction://hlinkshowjump?jump=previousslid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24300" y="6221413"/>
            <a:ext cx="215900" cy="2111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49413" y="1988840"/>
            <a:ext cx="5083176" cy="2677656"/>
          </a:xfrm>
          <a:prstGeom prst="rect">
            <a:avLst/>
          </a:prstGeom>
          <a:noFill/>
        </p:spPr>
        <p:txBody>
          <a:bodyPr wrap="square" rtlCol="0">
            <a:spAutoFit/>
          </a:bodyPr>
          <a:lstStyle/>
          <a:p>
            <a:pPr marL="285750" indent="-285750" algn="r" rtl="1">
              <a:buFont typeface="Arial" pitchFamily="34" charset="0"/>
              <a:buChar char="•"/>
            </a:pPr>
            <a:r>
              <a:rPr lang="he-IL" sz="2400" dirty="0" smtClean="0">
                <a:latin typeface="Adobe Hebrew" pitchFamily="18" charset="-79"/>
                <a:cs typeface="Adobe Hebrew" pitchFamily="18" charset="-79"/>
              </a:rPr>
              <a:t>בכל מקום בו יש ליהודים היסטוריה המונית וממושכת יש גם </a:t>
            </a:r>
            <a:r>
              <a:rPr lang="he-IL" sz="2400" b="1" dirty="0" smtClean="0">
                <a:solidFill>
                  <a:srgbClr val="0EB1E7"/>
                </a:solidFill>
                <a:latin typeface="Adobe Hebrew" pitchFamily="18" charset="-79"/>
                <a:cs typeface="Adobe Hebrew" pitchFamily="18" charset="-79"/>
              </a:rPr>
              <a:t>שפה יהודית</a:t>
            </a:r>
            <a:r>
              <a:rPr lang="he-IL" sz="2400" dirty="0" smtClean="0">
                <a:latin typeface="Adobe Hebrew" pitchFamily="18" charset="-79"/>
                <a:cs typeface="Adobe Hebrew" pitchFamily="18" charset="-79"/>
              </a:rPr>
              <a:t>. </a:t>
            </a:r>
          </a:p>
          <a:p>
            <a:pPr marL="285750" indent="-285750" algn="r" rtl="1">
              <a:buFont typeface="Arial" pitchFamily="34" charset="0"/>
              <a:buChar char="•"/>
            </a:pPr>
            <a:r>
              <a:rPr lang="he-IL" sz="2400" dirty="0" smtClean="0">
                <a:latin typeface="Adobe Hebrew" pitchFamily="18" charset="-79"/>
                <a:cs typeface="Adobe Hebrew" pitchFamily="18" charset="-79"/>
              </a:rPr>
              <a:t>בניגוד לשיוך המסורתי שמחלק את השפות לפי שיוך </a:t>
            </a:r>
            <a:r>
              <a:rPr lang="he-IL" sz="2400" b="1" dirty="0" smtClean="0">
                <a:solidFill>
                  <a:srgbClr val="0EB1E7"/>
                </a:solidFill>
                <a:latin typeface="Adobe Hebrew" pitchFamily="18" charset="-79"/>
                <a:cs typeface="Adobe Hebrew" pitchFamily="18" charset="-79"/>
              </a:rPr>
              <a:t>גנטי־היסטורי</a:t>
            </a:r>
            <a:r>
              <a:rPr lang="he-IL" sz="2400" dirty="0" smtClean="0">
                <a:latin typeface="Adobe Hebrew" pitchFamily="18" charset="-79"/>
                <a:cs typeface="Adobe Hebrew" pitchFamily="18" charset="-79"/>
              </a:rPr>
              <a:t>, הדבר היחידי המשותף לשפות היהודיות הוא שדיברו בהן יהודים.</a:t>
            </a:r>
          </a:p>
          <a:p>
            <a:pPr marL="285750" indent="-285750" algn="r" rtl="1">
              <a:buFont typeface="Arial" pitchFamily="34" charset="0"/>
              <a:buChar char="•"/>
            </a:pPr>
            <a:r>
              <a:rPr lang="he-IL" sz="2400" dirty="0" smtClean="0">
                <a:latin typeface="Adobe Hebrew" pitchFamily="18" charset="-79"/>
                <a:cs typeface="Adobe Hebrew" pitchFamily="18" charset="-79"/>
              </a:rPr>
              <a:t>חלק מהשפות דומות יותר לעברית וחלק </a:t>
            </a:r>
            <a:r>
              <a:rPr lang="he-IL" sz="2400" b="1" dirty="0" smtClean="0">
                <a:solidFill>
                  <a:srgbClr val="0EB1E7"/>
                </a:solidFill>
                <a:latin typeface="Adobe Hebrew" pitchFamily="18" charset="-79"/>
                <a:cs typeface="Adobe Hebrew" pitchFamily="18" charset="-79"/>
              </a:rPr>
              <a:t>שונות לחלוטין</a:t>
            </a:r>
            <a:r>
              <a:rPr lang="he-IL" sz="2400" dirty="0" smtClean="0">
                <a:latin typeface="Adobe Hebrew" pitchFamily="18" charset="-79"/>
                <a:cs typeface="Adobe Hebrew" pitchFamily="18" charset="-79"/>
              </a:rPr>
              <a:t>.</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 calcmode="lin" valueType="num">
                                      <p:cBhvr>
                                        <p:cTn id="2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 calcmode="lin" valueType="num">
                                      <p:cBhvr>
                                        <p:cTn id="30"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32"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33" dur="1000"/>
                                        <p:tgtEl>
                                          <p:spTgt spid="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 calcmode="lin" valueType="num">
                                      <p:cBhvr>
                                        <p:cTn id="38"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9"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40"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41"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24" grpId="0"/>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9 Objeto"/>
          <p:cNvGraphicFramePr>
            <a:graphicFrameLocks/>
          </p:cNvGraphicFramePr>
          <p:nvPr>
            <p:extLst>
              <p:ext uri="{D42A27DB-BD31-4B8C-83A1-F6EECF244321}">
                <p14:modId xmlns:p14="http://schemas.microsoft.com/office/powerpoint/2010/main" val="2562528206"/>
              </p:ext>
            </p:extLst>
          </p:nvPr>
        </p:nvGraphicFramePr>
        <p:xfrm>
          <a:off x="0" y="1941686"/>
          <a:ext cx="5618957" cy="3692177"/>
        </p:xfrm>
        <a:graphic>
          <a:graphicData uri="http://schemas.openxmlformats.org/drawingml/2006/chart">
            <c:chart xmlns:c="http://schemas.openxmlformats.org/drawingml/2006/chart" xmlns:r="http://schemas.openxmlformats.org/officeDocument/2006/relationships" r:id="rId2"/>
          </a:graphicData>
        </a:graphic>
      </p:graphicFrame>
      <p:sp>
        <p:nvSpPr>
          <p:cNvPr id="17427" name="2 Marcador de contenido"/>
          <p:cNvSpPr txBox="1">
            <a:spLocks/>
          </p:cNvSpPr>
          <p:nvPr/>
        </p:nvSpPr>
        <p:spPr bwMode="auto">
          <a:xfrm>
            <a:off x="5680075" y="2073275"/>
            <a:ext cx="242728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rtl="1">
              <a:lnSpc>
                <a:spcPct val="120000"/>
              </a:lnSpc>
              <a:spcBef>
                <a:spcPct val="20000"/>
              </a:spcBef>
              <a:buFont typeface="Arial" charset="0"/>
              <a:buNone/>
            </a:pPr>
            <a:r>
              <a:rPr lang="he-IL" sz="1100" dirty="0" smtClean="0">
                <a:solidFill>
                  <a:srgbClr val="5F5F5F"/>
                </a:solidFill>
              </a:rPr>
              <a:t>על אף שליידיש יש למעלה ממיליון דוברים, שפות יהודיות, ובמיוחד בתקופת תחיית העברית, מתות בקצב מהיר.</a:t>
            </a:r>
            <a:endParaRPr lang="es-ES" sz="1100" dirty="0">
              <a:solidFill>
                <a:srgbClr val="5F5F5F"/>
              </a:solidFill>
            </a:endParaRPr>
          </a:p>
        </p:txBody>
      </p:sp>
      <p:sp>
        <p:nvSpPr>
          <p:cNvPr id="17428" name="2 Marcador de contenido"/>
          <p:cNvSpPr txBox="1">
            <a:spLocks/>
          </p:cNvSpPr>
          <p:nvPr/>
        </p:nvSpPr>
        <p:spPr bwMode="auto">
          <a:xfrm>
            <a:off x="5680075" y="1779588"/>
            <a:ext cx="24272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rtl="1">
              <a:lnSpc>
                <a:spcPct val="120000"/>
              </a:lnSpc>
              <a:spcBef>
                <a:spcPct val="20000"/>
              </a:spcBef>
              <a:buFont typeface="Arial" charset="0"/>
              <a:buNone/>
            </a:pPr>
            <a:r>
              <a:rPr lang="he-IL" sz="1400" b="1" dirty="0" smtClean="0">
                <a:solidFill>
                  <a:srgbClr val="5F5F5F"/>
                </a:solidFill>
                <a:latin typeface="Rockwell" pitchFamily="18" charset="0"/>
              </a:rPr>
              <a:t>שפות יהודיות נכחדות</a:t>
            </a:r>
            <a:endParaRPr lang="es-ES" sz="1400" b="1" dirty="0">
              <a:solidFill>
                <a:srgbClr val="5F5F5F"/>
              </a:solidFill>
              <a:latin typeface="Rockwell" pitchFamily="18" charset="0"/>
            </a:endParaRPr>
          </a:p>
        </p:txBody>
      </p:sp>
      <p:sp>
        <p:nvSpPr>
          <p:cNvPr id="17429" name="2 Marcador de contenido"/>
          <p:cNvSpPr txBox="1">
            <a:spLocks/>
          </p:cNvSpPr>
          <p:nvPr/>
        </p:nvSpPr>
        <p:spPr bwMode="auto">
          <a:xfrm>
            <a:off x="5680075" y="3071813"/>
            <a:ext cx="2427288"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rtl="1">
              <a:lnSpc>
                <a:spcPct val="120000"/>
              </a:lnSpc>
              <a:spcBef>
                <a:spcPct val="20000"/>
              </a:spcBef>
              <a:buFont typeface="Arial" charset="0"/>
              <a:buNone/>
            </a:pPr>
            <a:r>
              <a:rPr lang="he-IL" sz="1100" dirty="0" smtClean="0">
                <a:solidFill>
                  <a:srgbClr val="5F5F5F"/>
                </a:solidFill>
              </a:rPr>
              <a:t>על אף שבשפות יהודיות עסקינן, צופים שקצת פחות ממחצית השפות בעולם ייכחדו עד המאה הבאה.</a:t>
            </a:r>
            <a:endParaRPr lang="es-ES" sz="1100" dirty="0">
              <a:solidFill>
                <a:srgbClr val="5F5F5F"/>
              </a:solidFill>
            </a:endParaRPr>
          </a:p>
        </p:txBody>
      </p:sp>
      <p:sp>
        <p:nvSpPr>
          <p:cNvPr id="17430" name="2 Marcador de contenido"/>
          <p:cNvSpPr txBox="1">
            <a:spLocks/>
          </p:cNvSpPr>
          <p:nvPr/>
        </p:nvSpPr>
        <p:spPr bwMode="auto">
          <a:xfrm>
            <a:off x="5680075" y="2779713"/>
            <a:ext cx="24272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rtl="1">
              <a:lnSpc>
                <a:spcPct val="120000"/>
              </a:lnSpc>
              <a:spcBef>
                <a:spcPct val="20000"/>
              </a:spcBef>
              <a:buFont typeface="Arial" charset="0"/>
              <a:buNone/>
            </a:pPr>
            <a:r>
              <a:rPr lang="he-IL" sz="1400" b="1" dirty="0" smtClean="0">
                <a:solidFill>
                  <a:srgbClr val="5F5F5F"/>
                </a:solidFill>
                <a:latin typeface="Rockwell" pitchFamily="18" charset="0"/>
              </a:rPr>
              <a:t>תופעה יהודית בלבד?</a:t>
            </a:r>
            <a:endParaRPr lang="es-ES" sz="1400" b="1" dirty="0">
              <a:solidFill>
                <a:srgbClr val="5F5F5F"/>
              </a:solidFill>
              <a:latin typeface="Rockwell" pitchFamily="18" charset="0"/>
            </a:endParaRPr>
          </a:p>
        </p:txBody>
      </p:sp>
      <p:sp>
        <p:nvSpPr>
          <p:cNvPr id="17431" name="2 Marcador de contenido"/>
          <p:cNvSpPr txBox="1">
            <a:spLocks/>
          </p:cNvSpPr>
          <p:nvPr/>
        </p:nvSpPr>
        <p:spPr bwMode="auto">
          <a:xfrm>
            <a:off x="5680075" y="4081463"/>
            <a:ext cx="242728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rtl="1">
              <a:lnSpc>
                <a:spcPct val="120000"/>
              </a:lnSpc>
              <a:spcBef>
                <a:spcPct val="20000"/>
              </a:spcBef>
              <a:buFont typeface="Arial" charset="0"/>
              <a:buNone/>
            </a:pPr>
            <a:r>
              <a:rPr lang="he-IL" sz="1100" dirty="0" smtClean="0">
                <a:solidFill>
                  <a:srgbClr val="5F5F5F"/>
                </a:solidFill>
              </a:rPr>
              <a:t>את השפות העיקריות כבר כיסיתם או שתכסו בהמשך, אז היום נציג בעיקר את הצד ה</a:t>
            </a:r>
            <a:r>
              <a:rPr lang="he-IL" sz="1100" b="1" dirty="0" smtClean="0">
                <a:solidFill>
                  <a:srgbClr val="5F5F5F"/>
                </a:solidFill>
              </a:rPr>
              <a:t>מת</a:t>
            </a:r>
            <a:r>
              <a:rPr lang="he-IL" sz="1100" dirty="0" smtClean="0">
                <a:solidFill>
                  <a:srgbClr val="5F5F5F"/>
                </a:solidFill>
              </a:rPr>
              <a:t> והיותר </a:t>
            </a:r>
            <a:r>
              <a:rPr lang="he-IL" sz="1100" b="1" dirty="0" smtClean="0">
                <a:solidFill>
                  <a:srgbClr val="5F5F5F"/>
                </a:solidFill>
              </a:rPr>
              <a:t>היסטורי</a:t>
            </a:r>
            <a:r>
              <a:rPr lang="he-IL" sz="1100" dirty="0" smtClean="0">
                <a:solidFill>
                  <a:srgbClr val="5F5F5F"/>
                </a:solidFill>
              </a:rPr>
              <a:t> של המשפחה.</a:t>
            </a:r>
            <a:endParaRPr lang="es-ES" sz="1100" dirty="0">
              <a:solidFill>
                <a:srgbClr val="5F5F5F"/>
              </a:solidFill>
            </a:endParaRPr>
          </a:p>
        </p:txBody>
      </p:sp>
      <p:sp>
        <p:nvSpPr>
          <p:cNvPr id="17432" name="2 Marcador de contenido"/>
          <p:cNvSpPr txBox="1">
            <a:spLocks/>
          </p:cNvSpPr>
          <p:nvPr/>
        </p:nvSpPr>
        <p:spPr bwMode="auto">
          <a:xfrm>
            <a:off x="5680075" y="3787775"/>
            <a:ext cx="24272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rtl="1">
              <a:lnSpc>
                <a:spcPct val="120000"/>
              </a:lnSpc>
              <a:spcBef>
                <a:spcPct val="20000"/>
              </a:spcBef>
              <a:buFont typeface="Arial" charset="0"/>
              <a:buNone/>
            </a:pPr>
            <a:r>
              <a:rPr lang="he-IL" b="1" dirty="0" smtClean="0">
                <a:solidFill>
                  <a:srgbClr val="5F5F5F"/>
                </a:solidFill>
                <a:latin typeface="Rockwell" pitchFamily="18" charset="0"/>
              </a:rPr>
              <a:t>והיום – הכחדה במיטבה</a:t>
            </a:r>
            <a:endParaRPr lang="es-ES" b="1" dirty="0">
              <a:solidFill>
                <a:srgbClr val="5F5F5F"/>
              </a:solidFill>
              <a:latin typeface="Rockwell" pitchFamily="18" charset="0"/>
            </a:endParaRPr>
          </a:p>
        </p:txBody>
      </p:sp>
      <p:sp>
        <p:nvSpPr>
          <p:cNvPr id="17433" name="2 Marcador de contenido"/>
          <p:cNvSpPr txBox="1">
            <a:spLocks/>
          </p:cNvSpPr>
          <p:nvPr/>
        </p:nvSpPr>
        <p:spPr bwMode="auto">
          <a:xfrm>
            <a:off x="5680075" y="5084763"/>
            <a:ext cx="2427288"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rtl="1">
              <a:lnSpc>
                <a:spcPct val="120000"/>
              </a:lnSpc>
              <a:spcBef>
                <a:spcPct val="20000"/>
              </a:spcBef>
              <a:buFont typeface="Arial" charset="0"/>
              <a:buNone/>
            </a:pPr>
            <a:r>
              <a:rPr lang="he-IL" sz="1100" dirty="0" smtClean="0">
                <a:solidFill>
                  <a:srgbClr val="5F5F5F"/>
                </a:solidFill>
              </a:rPr>
              <a:t>הדגשה: </a:t>
            </a:r>
            <a:r>
              <a:rPr lang="he-IL" sz="1100" b="1" dirty="0" smtClean="0">
                <a:solidFill>
                  <a:srgbClr val="5F5F5F"/>
                </a:solidFill>
              </a:rPr>
              <a:t>קראימית</a:t>
            </a:r>
            <a:r>
              <a:rPr lang="he-IL" sz="1100" dirty="0" smtClean="0">
                <a:solidFill>
                  <a:srgbClr val="5F5F5F"/>
                </a:solidFill>
              </a:rPr>
              <a:t> ו</a:t>
            </a:r>
            <a:r>
              <a:rPr lang="he-IL" sz="1100" b="1" dirty="0" smtClean="0">
                <a:solidFill>
                  <a:srgbClr val="5F5F5F"/>
                </a:solidFill>
              </a:rPr>
              <a:t>ארמית יהודית</a:t>
            </a:r>
            <a:r>
              <a:rPr lang="he-IL" sz="1100" dirty="0" smtClean="0">
                <a:solidFill>
                  <a:srgbClr val="5F5F5F"/>
                </a:solidFill>
              </a:rPr>
              <a:t>. עוברים בקצרה על שפות נוספות בהדגשה אירופית.</a:t>
            </a:r>
            <a:endParaRPr lang="es-ES" sz="1100" dirty="0">
              <a:solidFill>
                <a:srgbClr val="5F5F5F"/>
              </a:solidFill>
            </a:endParaRPr>
          </a:p>
        </p:txBody>
      </p:sp>
      <p:sp>
        <p:nvSpPr>
          <p:cNvPr id="17434" name="2 Marcador de contenido"/>
          <p:cNvSpPr txBox="1">
            <a:spLocks/>
          </p:cNvSpPr>
          <p:nvPr/>
        </p:nvSpPr>
        <p:spPr bwMode="auto">
          <a:xfrm>
            <a:off x="5680075" y="4792663"/>
            <a:ext cx="24272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rtl="1">
              <a:lnSpc>
                <a:spcPct val="120000"/>
              </a:lnSpc>
              <a:spcBef>
                <a:spcPct val="20000"/>
              </a:spcBef>
              <a:buFont typeface="Arial" charset="0"/>
              <a:buNone/>
            </a:pPr>
            <a:r>
              <a:rPr lang="he-IL" sz="1400" b="1" dirty="0" smtClean="0">
                <a:solidFill>
                  <a:srgbClr val="5F5F5F"/>
                </a:solidFill>
                <a:latin typeface="Rockwell" pitchFamily="18" charset="0"/>
              </a:rPr>
              <a:t>מה בתכנית?</a:t>
            </a:r>
            <a:endParaRPr lang="es-ES" sz="1400" b="1" dirty="0">
              <a:solidFill>
                <a:srgbClr val="5F5F5F"/>
              </a:solidFill>
              <a:latin typeface="Rockwell" pitchFamily="18" charset="0"/>
            </a:endParaRPr>
          </a:p>
        </p:txBody>
      </p:sp>
      <p:pic>
        <p:nvPicPr>
          <p:cNvPr id="17435" name="Imagen 5" descr="C:\Users\Design\Documents\Edu\Product Launch\sha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388" y="5965825"/>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6"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28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1863"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8" name="29 CuadroTexto"/>
          <p:cNvSpPr txBox="1">
            <a:spLocks noChangeArrowheads="1"/>
          </p:cNvSpPr>
          <p:nvPr/>
        </p:nvSpPr>
        <p:spPr bwMode="auto">
          <a:xfrm>
            <a:off x="4205288" y="6181725"/>
            <a:ext cx="269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19D3D82C-0FEC-4D0D-8BC3-0BA384D5449F}" type="slidenum">
              <a:rPr lang="he-IL" sz="1200" b="1" smtClean="0">
                <a:solidFill>
                  <a:srgbClr val="0EB1E7"/>
                </a:solidFill>
              </a:rPr>
              <a:t>3</a:t>
            </a:fld>
            <a:endParaRPr lang="es-ES" sz="1200" b="1" dirty="0">
              <a:solidFill>
                <a:srgbClr val="0EB1E7"/>
              </a:solidFill>
            </a:endParaRPr>
          </a:p>
        </p:txBody>
      </p:sp>
      <p:sp>
        <p:nvSpPr>
          <p:cNvPr id="31" name="30 CuadroTexto"/>
          <p:cNvSpPr txBox="1"/>
          <p:nvPr/>
        </p:nvSpPr>
        <p:spPr>
          <a:xfrm>
            <a:off x="4467225" y="6181725"/>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2" name="31 CuadroTexto"/>
          <p:cNvSpPr txBox="1"/>
          <p:nvPr/>
        </p:nvSpPr>
        <p:spPr>
          <a:xfrm>
            <a:off x="4787900" y="6181725"/>
            <a:ext cx="354584" cy="461665"/>
          </a:xfrm>
          <a:prstGeom prst="rect">
            <a:avLst/>
          </a:prstGeom>
          <a:noFill/>
        </p:spPr>
        <p:txBody>
          <a:bodyPr wrap="none">
            <a:spAutoFit/>
          </a:bodyPr>
          <a:lstStyle/>
          <a:p>
            <a:pPr fontAlgn="auto">
              <a:spcBef>
                <a:spcPts val="0"/>
              </a:spcBef>
              <a:spcAft>
                <a:spcPts val="0"/>
              </a:spcAft>
              <a:defRPr/>
            </a:pPr>
            <a:r>
              <a:rPr lang="he-IL" sz="1200" b="1" dirty="0">
                <a:solidFill>
                  <a:schemeClr val="bg1">
                    <a:lumMod val="50000"/>
                  </a:schemeClr>
                </a:solidFill>
              </a:rPr>
              <a:t>16</a:t>
            </a:r>
            <a:endParaRPr lang="es-ES" sz="1200" b="1" dirty="0">
              <a:solidFill>
                <a:schemeClr val="bg1">
                  <a:lumMod val="50000"/>
                </a:schemeClr>
              </a:solidFill>
            </a:endParaRPr>
          </a:p>
          <a:p>
            <a:pPr fontAlgn="auto">
              <a:spcBef>
                <a:spcPts val="0"/>
              </a:spcBef>
              <a:spcAft>
                <a:spcPts val="0"/>
              </a:spcAft>
              <a:defRPr/>
            </a:pPr>
            <a:endParaRPr lang="es-ES" sz="1200" b="1" dirty="0">
              <a:solidFill>
                <a:schemeClr val="bg1">
                  <a:lumMod val="50000"/>
                </a:schemeClr>
              </a:solidFill>
              <a:latin typeface="+mn-lt"/>
            </a:endParaRPr>
          </a:p>
        </p:txBody>
      </p:sp>
      <p:pic>
        <p:nvPicPr>
          <p:cNvPr id="17441" name="Imagen 5" descr="C:\Users\Design\Documents\Edu\Product Launch\sha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7625" y="5983288"/>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2" name="Imagen 5" descr="C:\Users\Design\Documents\Edu\Product Launch\shadow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9413" y="5756275"/>
            <a:ext cx="1193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3" name="1 Título"/>
          <p:cNvSpPr txBox="1">
            <a:spLocks/>
          </p:cNvSpPr>
          <p:nvPr/>
        </p:nvSpPr>
        <p:spPr bwMode="auto">
          <a:xfrm>
            <a:off x="6732588" y="6083300"/>
            <a:ext cx="2266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rtl="1"/>
            <a:r>
              <a:rPr lang="he-IL" sz="900" b="1" dirty="0">
                <a:solidFill>
                  <a:srgbClr val="0EB1E7"/>
                </a:solidFill>
              </a:rPr>
              <a:t>צרו קשר</a:t>
            </a:r>
            <a:endParaRPr lang="en-US" sz="900" b="1" dirty="0">
              <a:solidFill>
                <a:srgbClr val="0EB1E7"/>
              </a:solidFill>
            </a:endParaRPr>
          </a:p>
          <a:p>
            <a:pPr algn="r" rtl="1"/>
            <a:r>
              <a:rPr lang="en-US" sz="900" dirty="0">
                <a:solidFill>
                  <a:schemeClr val="bg1"/>
                </a:solidFill>
              </a:rPr>
              <a:t>beilinson.orel@gmail.com</a:t>
            </a:r>
          </a:p>
          <a:p>
            <a:pPr algn="r" rtl="1"/>
            <a:r>
              <a:rPr lang="he-IL" sz="900" dirty="0">
                <a:solidFill>
                  <a:schemeClr val="bg1"/>
                </a:solidFill>
              </a:rPr>
              <a:t>בלוג:</a:t>
            </a:r>
            <a:r>
              <a:rPr lang="en-US" sz="900" dirty="0">
                <a:solidFill>
                  <a:schemeClr val="bg1"/>
                </a:solidFill>
              </a:rPr>
              <a:t> orel.icesites.org </a:t>
            </a:r>
          </a:p>
        </p:txBody>
      </p:sp>
      <p:pic>
        <p:nvPicPr>
          <p:cNvPr id="17445" name="Imagen 3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44882" y="6048077"/>
            <a:ext cx="1472361" cy="549275"/>
          </a:xfrm>
          <a:prstGeom prst="rect">
            <a:avLst/>
          </a:prstGeom>
          <a:noFill/>
          <a:extLst>
            <a:ext uri="{909E8E84-426E-40DD-AFC4-6F175D3DCCD1}">
              <a14:hiddenFill xmlns:a14="http://schemas.microsoft.com/office/drawing/2010/main">
                <a:solidFill>
                  <a:srgbClr val="FFFFFF"/>
                </a:solidFill>
              </a14:hiddenFill>
            </a:ext>
          </a:extLst>
        </p:spPr>
      </p:pic>
      <p:pic>
        <p:nvPicPr>
          <p:cNvPr id="17446" name="Imagen 38" descr="btns">
            <a:hlinkClick r:id="" action="ppaction://hlinkshowjump?jump=nextslid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0638" y="6221413"/>
            <a:ext cx="215900" cy="211137"/>
          </a:xfrm>
          <a:prstGeom prst="rect">
            <a:avLst/>
          </a:prstGeom>
          <a:noFill/>
          <a:extLst>
            <a:ext uri="{909E8E84-426E-40DD-AFC4-6F175D3DCCD1}">
              <a14:hiddenFill xmlns:a14="http://schemas.microsoft.com/office/drawing/2010/main">
                <a:solidFill>
                  <a:srgbClr val="FFFFFF"/>
                </a:solidFill>
              </a14:hiddenFill>
            </a:ext>
          </a:extLst>
        </p:spPr>
      </p:pic>
      <p:pic>
        <p:nvPicPr>
          <p:cNvPr id="17447" name="Imagen 39" descr="btns">
            <a:hlinkClick r:id="" action="ppaction://hlinkshowjump?jump=previousslid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24300" y="6221413"/>
            <a:ext cx="215900" cy="211137"/>
          </a:xfrm>
          <a:prstGeom prst="rect">
            <a:avLst/>
          </a:prstGeom>
          <a:noFill/>
          <a:extLst>
            <a:ext uri="{909E8E84-426E-40DD-AFC4-6F175D3DCCD1}">
              <a14:hiddenFill xmlns:a14="http://schemas.microsoft.com/office/drawing/2010/main">
                <a:solidFill>
                  <a:srgbClr val="FFFFFF"/>
                </a:solidFill>
              </a14:hiddenFill>
            </a:ext>
          </a:extLst>
        </p:spPr>
      </p:pic>
      <p:sp>
        <p:nvSpPr>
          <p:cNvPr id="27" name="2 Marcador de contenido"/>
          <p:cNvSpPr txBox="1">
            <a:spLocks/>
          </p:cNvSpPr>
          <p:nvPr/>
        </p:nvSpPr>
        <p:spPr bwMode="auto">
          <a:xfrm>
            <a:off x="144882" y="44624"/>
            <a:ext cx="8856663"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rtl="1">
              <a:lnSpc>
                <a:spcPct val="120000"/>
              </a:lnSpc>
              <a:spcBef>
                <a:spcPct val="20000"/>
              </a:spcBef>
              <a:buFont typeface="Arial" charset="0"/>
              <a:buNone/>
            </a:pPr>
            <a:r>
              <a:rPr lang="he-IL" sz="3200" dirty="0">
                <a:latin typeface="DL Normador" pitchFamily="2" charset="-79"/>
                <a:cs typeface="DL Normador" pitchFamily="2" charset="-79"/>
              </a:rPr>
              <a:t>עברית, ארמית (יהודית ארמית או ארמית תלמודית), ארמית בבלית יהודית, ארמית חדשה (ניביה כוללים את הלשאניד נושן, לשאניד ג'נאן, לשנה נושאן, לשנה דני ואת הלשן דידן), ערבית יהודית (ניבים רבים מאוד, הכוללים את העיראקית יהודית ואת המרוקנית יהודית), ברברית יהודית, כיילה, יידיש, יינגליש, יודן דוייטש, </a:t>
            </a:r>
            <a:r>
              <a:rPr lang="he-IL" sz="3200" dirty="0" smtClean="0">
                <a:latin typeface="DL Normador" pitchFamily="2" charset="-79"/>
                <a:cs typeface="DL Normador" pitchFamily="2" charset="-79"/>
              </a:rPr>
              <a:t>"יידיש סקוטית", </a:t>
            </a:r>
            <a:r>
              <a:rPr lang="he-IL" sz="3200" dirty="0">
                <a:latin typeface="DL Normador" pitchFamily="2" charset="-79"/>
                <a:cs typeface="DL Normador" pitchFamily="2" charset="-79"/>
              </a:rPr>
              <a:t>יהודית לטינית, לאדינו, שואדית, צרפתית יהודית, פורטוגזית יהודית, איטלקית יהודית, פידמונטזית יהודית, </a:t>
            </a:r>
            <a:r>
              <a:rPr lang="he-IL" sz="3200" dirty="0" smtClean="0">
                <a:latin typeface="DL Normador" pitchFamily="2" charset="-79"/>
                <a:cs typeface="DL Normador" pitchFamily="2" charset="-79"/>
              </a:rPr>
              <a:t>באגיטו</a:t>
            </a:r>
            <a:r>
              <a:rPr lang="he-IL" sz="3200" dirty="0">
                <a:latin typeface="DL Normador" pitchFamily="2" charset="-79"/>
                <a:cs typeface="DL Normador" pitchFamily="2" charset="-79"/>
              </a:rPr>
              <a:t>, קטלנית יהודית, אראגנוזית יהודית, כנענית, יוונית יהודית, פרסית יהודית, בוכרית, גולפייגאנית יהודית, יזדית יהודית, קרמנית יהודית, ג'והורי, מרטהי יהודית, קרימצ'אק, קראימית, גרוזינית יהודית, מלאיאלאם יהודית, הולאולה (יהודיותא‎), תיגרנית. </a:t>
            </a:r>
            <a:endParaRPr lang="es-ES" sz="3200" dirty="0">
              <a:solidFill>
                <a:srgbClr val="5F5F5F"/>
              </a:solidFill>
              <a:latin typeface="Gisha" pitchFamily="34" charset="-79"/>
              <a:cs typeface="DL Normador" pitchFamily="2" charset="-79"/>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53" presetClass="exit" presetSubtype="32" fill="hold" grpId="0" nodeType="clickEffect">
                                  <p:stCondLst>
                                    <p:cond delay="0"/>
                                  </p:stCondLst>
                                  <p:childTnLst>
                                    <p:anim calcmode="lin" valueType="num">
                                      <p:cBhvr>
                                        <p:cTn id="6" dur="500"/>
                                        <p:tgtEl>
                                          <p:spTgt spid="27"/>
                                        </p:tgtEl>
                                        <p:attrNameLst>
                                          <p:attrName>ppt_w</p:attrName>
                                        </p:attrNameLst>
                                      </p:cBhvr>
                                      <p:tavLst>
                                        <p:tav tm="0">
                                          <p:val>
                                            <p:strVal val="ppt_w"/>
                                          </p:val>
                                        </p:tav>
                                        <p:tav tm="100000">
                                          <p:val>
                                            <p:fltVal val="0"/>
                                          </p:val>
                                        </p:tav>
                                      </p:tavLst>
                                    </p:anim>
                                    <p:anim calcmode="lin" valueType="num">
                                      <p:cBhvr>
                                        <p:cTn id="7" dur="500"/>
                                        <p:tgtEl>
                                          <p:spTgt spid="27"/>
                                        </p:tgtEl>
                                        <p:attrNameLst>
                                          <p:attrName>ppt_h</p:attrName>
                                        </p:attrNameLst>
                                      </p:cBhvr>
                                      <p:tavLst>
                                        <p:tav tm="0">
                                          <p:val>
                                            <p:strVal val="ppt_h"/>
                                          </p:val>
                                        </p:tav>
                                        <p:tav tm="100000">
                                          <p:val>
                                            <p:fltVal val="0"/>
                                          </p:val>
                                        </p:tav>
                                      </p:tavLst>
                                    </p:anim>
                                    <p:animEffect transition="out" filter="fade">
                                      <p:cBhvr>
                                        <p:cTn id="8" dur="500"/>
                                        <p:tgtEl>
                                          <p:spTgt spid="27"/>
                                        </p:tgtEl>
                                      </p:cBhvr>
                                    </p:animEffect>
                                    <p:set>
                                      <p:cBhvr>
                                        <p:cTn id="9" dur="1" fill="hold">
                                          <p:stCondLst>
                                            <p:cond delay="499"/>
                                          </p:stCondLst>
                                        </p:cTn>
                                        <p:tgtEl>
                                          <p:spTgt spid="2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28"/>
                                        </p:tgtEl>
                                        <p:attrNameLst>
                                          <p:attrName>style.visibility</p:attrName>
                                        </p:attrNameLst>
                                      </p:cBhvr>
                                      <p:to>
                                        <p:strVal val="visible"/>
                                      </p:to>
                                    </p:set>
                                    <p:anim calcmode="lin" valueType="num">
                                      <p:cBhvr additive="base">
                                        <p:cTn id="19" dur="500" fill="hold"/>
                                        <p:tgtEl>
                                          <p:spTgt spid="17428"/>
                                        </p:tgtEl>
                                        <p:attrNameLst>
                                          <p:attrName>ppt_x</p:attrName>
                                        </p:attrNameLst>
                                      </p:cBhvr>
                                      <p:tavLst>
                                        <p:tav tm="0">
                                          <p:val>
                                            <p:strVal val="#ppt_x"/>
                                          </p:val>
                                        </p:tav>
                                        <p:tav tm="100000">
                                          <p:val>
                                            <p:strVal val="#ppt_x"/>
                                          </p:val>
                                        </p:tav>
                                      </p:tavLst>
                                    </p:anim>
                                    <p:anim calcmode="lin" valueType="num">
                                      <p:cBhvr additive="base">
                                        <p:cTn id="20" dur="500" fill="hold"/>
                                        <p:tgtEl>
                                          <p:spTgt spid="174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7427"/>
                                        </p:tgtEl>
                                        <p:attrNameLst>
                                          <p:attrName>style.visibility</p:attrName>
                                        </p:attrNameLst>
                                      </p:cBhvr>
                                      <p:to>
                                        <p:strVal val="visible"/>
                                      </p:to>
                                    </p:set>
                                    <p:animEffect transition="in" filter="fade">
                                      <p:cBhvr>
                                        <p:cTn id="25" dur="1000"/>
                                        <p:tgtEl>
                                          <p:spTgt spid="17427"/>
                                        </p:tgtEl>
                                      </p:cBhvr>
                                    </p:animEffect>
                                    <p:anim calcmode="lin" valueType="num">
                                      <p:cBhvr>
                                        <p:cTn id="26" dur="1000" fill="hold"/>
                                        <p:tgtEl>
                                          <p:spTgt spid="17427"/>
                                        </p:tgtEl>
                                        <p:attrNameLst>
                                          <p:attrName>ppt_x</p:attrName>
                                        </p:attrNameLst>
                                      </p:cBhvr>
                                      <p:tavLst>
                                        <p:tav tm="0">
                                          <p:val>
                                            <p:strVal val="#ppt_x"/>
                                          </p:val>
                                        </p:tav>
                                        <p:tav tm="100000">
                                          <p:val>
                                            <p:strVal val="#ppt_x"/>
                                          </p:val>
                                        </p:tav>
                                      </p:tavLst>
                                    </p:anim>
                                    <p:anim calcmode="lin" valueType="num">
                                      <p:cBhvr>
                                        <p:cTn id="27" dur="1000" fill="hold"/>
                                        <p:tgtEl>
                                          <p:spTgt spid="1742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7430">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mph" presetSubtype="0" fill="hold" grpId="0" nodeType="clickEffect">
                                  <p:stCondLst>
                                    <p:cond delay="0"/>
                                  </p:stCondLst>
                                  <p:iterate type="lt">
                                    <p:tmPct val="4000"/>
                                  </p:iterate>
                                  <p:childTnLst>
                                    <p:set>
                                      <p:cBhvr override="childStyle">
                                        <p:cTn id="35" dur="500" fill="hold"/>
                                        <p:tgtEl>
                                          <p:spTgt spid="17430"/>
                                        </p:tgtEl>
                                        <p:attrNameLst>
                                          <p:attrName>style.color</p:attrName>
                                        </p:attrNameLst>
                                      </p:cBhvr>
                                      <p:to>
                                        <p:clrVal>
                                          <a:schemeClr val="accent2"/>
                                        </p:clrVal>
                                      </p:to>
                                    </p:set>
                                    <p:set>
                                      <p:cBhvr>
                                        <p:cTn id="36" dur="500" fill="hold"/>
                                        <p:tgtEl>
                                          <p:spTgt spid="17430"/>
                                        </p:tgtEl>
                                        <p:attrNameLst>
                                          <p:attrName>fillcolor</p:attrName>
                                        </p:attrNameLst>
                                      </p:cBhvr>
                                      <p:to>
                                        <p:clrVal>
                                          <a:schemeClr val="accent2"/>
                                        </p:clrVal>
                                      </p:to>
                                    </p:set>
                                    <p:set>
                                      <p:cBhvr>
                                        <p:cTn id="37" dur="500" fill="hold"/>
                                        <p:tgtEl>
                                          <p:spTgt spid="17430"/>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429"/>
                                        </p:tgtEl>
                                        <p:attrNameLst>
                                          <p:attrName>style.visibility</p:attrName>
                                        </p:attrNameLst>
                                      </p:cBhvr>
                                      <p:to>
                                        <p:strVal val="visible"/>
                                      </p:to>
                                    </p:set>
                                    <p:animEffect transition="in" filter="fade">
                                      <p:cBhvr>
                                        <p:cTn id="42" dur="2000"/>
                                        <p:tgtEl>
                                          <p:spTgt spid="1742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432"/>
                                        </p:tgtEl>
                                        <p:attrNameLst>
                                          <p:attrName>style.visibility</p:attrName>
                                        </p:attrNameLst>
                                      </p:cBhvr>
                                      <p:to>
                                        <p:strVal val="visible"/>
                                      </p:to>
                                    </p:set>
                                    <p:anim calcmode="lin" valueType="num">
                                      <p:cBhvr additive="base">
                                        <p:cTn id="47" dur="500" fill="hold"/>
                                        <p:tgtEl>
                                          <p:spTgt spid="17432"/>
                                        </p:tgtEl>
                                        <p:attrNameLst>
                                          <p:attrName>ppt_x</p:attrName>
                                        </p:attrNameLst>
                                      </p:cBhvr>
                                      <p:tavLst>
                                        <p:tav tm="0">
                                          <p:val>
                                            <p:strVal val="#ppt_x"/>
                                          </p:val>
                                        </p:tav>
                                        <p:tav tm="100000">
                                          <p:val>
                                            <p:strVal val="#ppt_x"/>
                                          </p:val>
                                        </p:tav>
                                      </p:tavLst>
                                    </p:anim>
                                    <p:anim calcmode="lin" valueType="num">
                                      <p:cBhvr additive="base">
                                        <p:cTn id="48" dur="500" fill="hold"/>
                                        <p:tgtEl>
                                          <p:spTgt spid="1743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431"/>
                                        </p:tgtEl>
                                        <p:attrNameLst>
                                          <p:attrName>style.visibility</p:attrName>
                                        </p:attrNameLst>
                                      </p:cBhvr>
                                      <p:to>
                                        <p:strVal val="visible"/>
                                      </p:to>
                                    </p:set>
                                    <p:animEffect transition="in" filter="fade">
                                      <p:cBhvr>
                                        <p:cTn id="53" dur="2000"/>
                                        <p:tgtEl>
                                          <p:spTgt spid="1743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434"/>
                                        </p:tgtEl>
                                        <p:attrNameLst>
                                          <p:attrName>style.visibility</p:attrName>
                                        </p:attrNameLst>
                                      </p:cBhvr>
                                      <p:to>
                                        <p:strVal val="visible"/>
                                      </p:to>
                                    </p:set>
                                    <p:animEffect transition="in" filter="fade">
                                      <p:cBhvr>
                                        <p:cTn id="58" dur="2000"/>
                                        <p:tgtEl>
                                          <p:spTgt spid="174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7433"/>
                                        </p:tgtEl>
                                        <p:attrNameLst>
                                          <p:attrName>style.visibility</p:attrName>
                                        </p:attrNameLst>
                                      </p:cBhvr>
                                      <p:to>
                                        <p:strVal val="visible"/>
                                      </p:to>
                                    </p:set>
                                    <p:animEffect transition="in" filter="fade">
                                      <p:cBhvr>
                                        <p:cTn id="61" dur="2000"/>
                                        <p:tgtEl>
                                          <p:spTgt spid="17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7427" grpId="0"/>
      <p:bldP spid="17428" grpId="0"/>
      <p:bldP spid="17429" grpId="0"/>
      <p:bldP spid="17430" grpId="0"/>
      <p:bldP spid="17431" grpId="0"/>
      <p:bldP spid="17432" grpId="0"/>
      <p:bldP spid="17433" grpId="0"/>
      <p:bldP spid="17434"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398463" y="260350"/>
            <a:ext cx="8329612"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fontAlgn="auto">
              <a:lnSpc>
                <a:spcPts val="5760"/>
              </a:lnSpc>
              <a:spcBef>
                <a:spcPts val="0"/>
              </a:spcBef>
              <a:spcAft>
                <a:spcPts val="0"/>
              </a:spcAft>
              <a:defRPr/>
            </a:pPr>
            <a:r>
              <a:rPr lang="es-HN" sz="4930" b="1" dirty="0" err="1">
                <a:solidFill>
                  <a:schemeClr val="tx1">
                    <a:lumMod val="75000"/>
                    <a:lumOff val="25000"/>
                  </a:schemeClr>
                </a:solidFill>
                <a:latin typeface="Garamond" pitchFamily="18" charset="0"/>
                <a:cs typeface="Times New Roman" pitchFamily="18" charset="0"/>
              </a:rPr>
              <a:t>Yahudi</a:t>
            </a:r>
            <a:r>
              <a:rPr lang="es-HN" sz="4930" b="1" dirty="0">
                <a:solidFill>
                  <a:schemeClr val="tx1">
                    <a:lumMod val="75000"/>
                    <a:lumOff val="25000"/>
                  </a:schemeClr>
                </a:solidFill>
                <a:latin typeface="Garamond" pitchFamily="18" charset="0"/>
                <a:cs typeface="Times New Roman" pitchFamily="18" charset="0"/>
              </a:rPr>
              <a:t>, </a:t>
            </a:r>
            <a:r>
              <a:rPr lang="es-HN" sz="4930" b="1" dirty="0" err="1">
                <a:solidFill>
                  <a:schemeClr val="tx1">
                    <a:lumMod val="75000"/>
                    <a:lumOff val="25000"/>
                  </a:schemeClr>
                </a:solidFill>
                <a:latin typeface="Garamond" pitchFamily="18" charset="0"/>
                <a:cs typeface="Times New Roman" pitchFamily="18" charset="0"/>
              </a:rPr>
              <a:t>Karaim</a:t>
            </a:r>
            <a:r>
              <a:rPr lang="es-HN" sz="4930" b="1" dirty="0">
                <a:solidFill>
                  <a:schemeClr val="tx1">
                    <a:lumMod val="75000"/>
                    <a:lumOff val="25000"/>
                  </a:schemeClr>
                </a:solidFill>
                <a:latin typeface="Garamond" pitchFamily="18" charset="0"/>
                <a:cs typeface="Times New Roman" pitchFamily="18" charset="0"/>
              </a:rPr>
              <a:t> </a:t>
            </a:r>
            <a:r>
              <a:rPr lang="es-HN" sz="4930" b="1" dirty="0" err="1">
                <a:solidFill>
                  <a:schemeClr val="tx1">
                    <a:lumMod val="75000"/>
                    <a:lumOff val="25000"/>
                  </a:schemeClr>
                </a:solidFill>
                <a:latin typeface="Garamond" pitchFamily="18" charset="0"/>
                <a:cs typeface="Times New Roman" pitchFamily="18" charset="0"/>
              </a:rPr>
              <a:t>Konuş</a:t>
            </a:r>
            <a:r>
              <a:rPr lang="es-HN" sz="4930" b="1" dirty="0">
                <a:solidFill>
                  <a:schemeClr val="tx1">
                    <a:lumMod val="75000"/>
                    <a:lumOff val="25000"/>
                  </a:schemeClr>
                </a:solidFill>
                <a:latin typeface="Garamond" pitchFamily="18" charset="0"/>
                <a:cs typeface="Times New Roman" pitchFamily="18" charset="0"/>
              </a:rPr>
              <a:t>!</a:t>
            </a:r>
            <a:endParaRPr lang="es-HN" sz="4930" b="1" dirty="0" smtClean="0">
              <a:solidFill>
                <a:srgbClr val="FFC000"/>
              </a:solidFill>
              <a:latin typeface="Garamond" pitchFamily="18" charset="0"/>
              <a:cs typeface="Times New Roman" pitchFamily="18" charset="0"/>
            </a:endParaRPr>
          </a:p>
        </p:txBody>
      </p:sp>
      <p:grpSp>
        <p:nvGrpSpPr>
          <p:cNvPr id="15364" name="13 Grupo"/>
          <p:cNvGrpSpPr>
            <a:grpSpLocks/>
          </p:cNvGrpSpPr>
          <p:nvPr/>
        </p:nvGrpSpPr>
        <p:grpSpPr bwMode="auto">
          <a:xfrm>
            <a:off x="3132138" y="2109788"/>
            <a:ext cx="6350" cy="3017837"/>
            <a:chOff x="4276603" y="1491264"/>
            <a:chExt cx="319" cy="3377896"/>
          </a:xfrm>
        </p:grpSpPr>
        <p:cxnSp>
          <p:nvCxnSpPr>
            <p:cNvPr id="10" name="9 Conector recto"/>
            <p:cNvCxnSpPr/>
            <p:nvPr/>
          </p:nvCxnSpPr>
          <p:spPr>
            <a:xfrm>
              <a:off x="4276603" y="1491264"/>
              <a:ext cx="0" cy="3377896"/>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1" name="10 Conector recto"/>
            <p:cNvCxnSpPr/>
            <p:nvPr/>
          </p:nvCxnSpPr>
          <p:spPr>
            <a:xfrm>
              <a:off x="4276922" y="1491264"/>
              <a:ext cx="0" cy="3377896"/>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sp>
        <p:nvSpPr>
          <p:cNvPr id="20" name="1 Título"/>
          <p:cNvSpPr txBox="1">
            <a:spLocks/>
          </p:cNvSpPr>
          <p:nvPr/>
        </p:nvSpPr>
        <p:spPr>
          <a:xfrm>
            <a:off x="395288" y="736600"/>
            <a:ext cx="8305800" cy="863600"/>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rtl="1">
              <a:lnSpc>
                <a:spcPts val="5763"/>
              </a:lnSpc>
            </a:pPr>
            <a:r>
              <a:rPr lang="he-IL" sz="3600" b="1" dirty="0" smtClean="0">
                <a:solidFill>
                  <a:srgbClr val="404040"/>
                </a:solidFill>
                <a:latin typeface="Taamey Frank CLM" pitchFamily="2" charset="-79"/>
                <a:cs typeface="Taamey Frank CLM" pitchFamily="2" charset="-79"/>
              </a:rPr>
              <a:t>הקדמה </a:t>
            </a:r>
            <a:r>
              <a:rPr lang="he-IL" sz="3600" b="1" dirty="0">
                <a:solidFill>
                  <a:srgbClr val="404040"/>
                </a:solidFill>
                <a:latin typeface="Taamey Frank CLM" pitchFamily="2" charset="-79"/>
                <a:cs typeface="Taamey Frank CLM" pitchFamily="2" charset="-79"/>
              </a:rPr>
              <a:t>– </a:t>
            </a:r>
            <a:r>
              <a:rPr lang="he-IL" sz="3600" b="1" dirty="0" smtClean="0">
                <a:solidFill>
                  <a:srgbClr val="0EB1E7"/>
                </a:solidFill>
                <a:latin typeface="Taamey Frank CLM" pitchFamily="2" charset="-79"/>
                <a:cs typeface="Taamey Frank CLM" pitchFamily="2" charset="-79"/>
              </a:rPr>
              <a:t>קַרָאִימִית</a:t>
            </a:r>
            <a:endParaRPr lang="es-HN" sz="3600" b="1" dirty="0">
              <a:solidFill>
                <a:srgbClr val="0EB1E7"/>
              </a:solidFill>
              <a:latin typeface="Taamey Frank CLM" pitchFamily="2" charset="-79"/>
              <a:cs typeface="Taamey Frank CLM" pitchFamily="2" charset="-79"/>
            </a:endParaRPr>
          </a:p>
        </p:txBody>
      </p:sp>
      <p:sp>
        <p:nvSpPr>
          <p:cNvPr id="24" name="1 Título"/>
          <p:cNvSpPr txBox="1">
            <a:spLocks/>
          </p:cNvSpPr>
          <p:nvPr/>
        </p:nvSpPr>
        <p:spPr>
          <a:xfrm>
            <a:off x="395287" y="1298575"/>
            <a:ext cx="8332787" cy="474663"/>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fontAlgn="auto">
              <a:lnSpc>
                <a:spcPts val="5760"/>
              </a:lnSpc>
              <a:spcBef>
                <a:spcPts val="0"/>
              </a:spcBef>
              <a:spcAft>
                <a:spcPts val="0"/>
              </a:spcAft>
              <a:defRPr/>
            </a:pPr>
            <a:r>
              <a:rPr lang="he-IL" sz="1600" b="1" dirty="0" smtClean="0">
                <a:solidFill>
                  <a:schemeClr val="tx1">
                    <a:lumMod val="75000"/>
                    <a:lumOff val="25000"/>
                  </a:schemeClr>
                </a:solidFill>
                <a:latin typeface="Taamey Frank CLM" pitchFamily="2" charset="-79"/>
                <a:cs typeface="Taamey Frank CLM" pitchFamily="2" charset="-79"/>
              </a:rPr>
              <a:t>(בכותרת: ״יהודי, דבר קראימית!״ בטורקית)</a:t>
            </a:r>
            <a:endParaRPr lang="es-HN" sz="1600" b="1" dirty="0" smtClean="0">
              <a:solidFill>
                <a:srgbClr val="FFC000"/>
              </a:solidFill>
              <a:latin typeface="Taamey Frank CLM" pitchFamily="2" charset="-79"/>
              <a:cs typeface="Taamey Frank CLM" pitchFamily="2" charset="-79"/>
            </a:endParaRPr>
          </a:p>
        </p:txBody>
      </p:sp>
      <p:sp>
        <p:nvSpPr>
          <p:cNvPr id="38" name="2 Marcador de contenido"/>
          <p:cNvSpPr txBox="1">
            <a:spLocks/>
          </p:cNvSpPr>
          <p:nvPr/>
        </p:nvSpPr>
        <p:spPr>
          <a:xfrm>
            <a:off x="441325" y="3522663"/>
            <a:ext cx="2427288" cy="1524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fontAlgn="auto">
              <a:lnSpc>
                <a:spcPct val="120000"/>
              </a:lnSpc>
              <a:spcAft>
                <a:spcPts val="0"/>
              </a:spcAft>
              <a:defRPr/>
            </a:pPr>
            <a:r>
              <a:rPr lang="he-IL" sz="1200" dirty="0" smtClean="0">
                <a:solidFill>
                  <a:srgbClr val="5F5F5F"/>
                </a:solidFill>
                <a:cs typeface="DL Apollo" pitchFamily="2" charset="-79"/>
              </a:rPr>
              <a:t>בשונה מרוב זרמי היהדות, היהודים הקראים אינם מקבלים את פרשנות חז"ל או כל סמכות רבנית למקרא.</a:t>
            </a:r>
          </a:p>
          <a:p>
            <a:pPr algn="just" rtl="1" fontAlgn="auto">
              <a:lnSpc>
                <a:spcPct val="120000"/>
              </a:lnSpc>
              <a:spcAft>
                <a:spcPts val="0"/>
              </a:spcAft>
              <a:defRPr/>
            </a:pPr>
            <a:r>
              <a:rPr lang="he-IL" sz="1200" dirty="0" smtClean="0">
                <a:solidFill>
                  <a:srgbClr val="5F5F5F"/>
                </a:solidFill>
                <a:cs typeface="DL Apollo" pitchFamily="2" charset="-79"/>
              </a:rPr>
              <a:t>בזמן </a:t>
            </a:r>
            <a:r>
              <a:rPr lang="he-IL" sz="1200" smtClean="0">
                <a:solidFill>
                  <a:srgbClr val="5F5F5F"/>
                </a:solidFill>
                <a:cs typeface="DL Apollo" pitchFamily="2" charset="-79"/>
              </a:rPr>
              <a:t>השואה </a:t>
            </a:r>
            <a:r>
              <a:rPr lang="he-IL" sz="1200" smtClean="0">
                <a:solidFill>
                  <a:srgbClr val="5F5F5F"/>
                </a:solidFill>
                <a:cs typeface="DL Apollo" pitchFamily="2" charset="-79"/>
              </a:rPr>
              <a:t>שיקרו </a:t>
            </a:r>
            <a:r>
              <a:rPr lang="he-IL" sz="1200" dirty="0" smtClean="0">
                <a:solidFill>
                  <a:srgbClr val="5F5F5F"/>
                </a:solidFill>
                <a:cs typeface="DL Apollo" pitchFamily="2" charset="-79"/>
              </a:rPr>
              <a:t>הקראים שאינם יהודים כדי לא להישלח להשמדה בזמן השואה.</a:t>
            </a:r>
            <a:endParaRPr lang="es-ES" sz="1200" dirty="0">
              <a:solidFill>
                <a:srgbClr val="5F5F5F"/>
              </a:solidFill>
              <a:cs typeface="DL Apollo" pitchFamily="2" charset="-79"/>
            </a:endParaRPr>
          </a:p>
        </p:txBody>
      </p:sp>
      <p:sp>
        <p:nvSpPr>
          <p:cNvPr id="15381" name="2 Marcador de contenido"/>
          <p:cNvSpPr txBox="1">
            <a:spLocks/>
          </p:cNvSpPr>
          <p:nvPr/>
        </p:nvSpPr>
        <p:spPr bwMode="auto">
          <a:xfrm>
            <a:off x="441325" y="3316288"/>
            <a:ext cx="24272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rtl="1">
              <a:lnSpc>
                <a:spcPct val="120000"/>
              </a:lnSpc>
              <a:spcBef>
                <a:spcPct val="20000"/>
              </a:spcBef>
              <a:buFont typeface="Arial" charset="0"/>
              <a:buNone/>
            </a:pPr>
            <a:r>
              <a:rPr lang="he-IL" sz="1400" b="1" dirty="0" smtClean="0">
                <a:solidFill>
                  <a:srgbClr val="5F5F5F"/>
                </a:solidFill>
                <a:latin typeface="Gisha" pitchFamily="34" charset="-79"/>
                <a:cs typeface="Gisha" pitchFamily="34" charset="-79"/>
              </a:rPr>
              <a:t>היהדות הקראית</a:t>
            </a:r>
            <a:endParaRPr lang="es-ES" sz="1400" b="1" dirty="0">
              <a:solidFill>
                <a:srgbClr val="5F5F5F"/>
              </a:solidFill>
              <a:latin typeface="Gisha" pitchFamily="34" charset="-79"/>
              <a:cs typeface="Gisha" pitchFamily="34" charset="-79"/>
            </a:endParaRPr>
          </a:p>
        </p:txBody>
      </p:sp>
      <p:sp>
        <p:nvSpPr>
          <p:cNvPr id="44" name="2 Marcador de contenido"/>
          <p:cNvSpPr txBox="1">
            <a:spLocks/>
          </p:cNvSpPr>
          <p:nvPr/>
        </p:nvSpPr>
        <p:spPr>
          <a:xfrm>
            <a:off x="3411538" y="3522663"/>
            <a:ext cx="2427287" cy="1524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fontAlgn="auto">
              <a:lnSpc>
                <a:spcPct val="120000"/>
              </a:lnSpc>
              <a:spcAft>
                <a:spcPts val="0"/>
              </a:spcAft>
              <a:defRPr/>
            </a:pPr>
            <a:r>
              <a:rPr lang="he-IL" sz="1200" dirty="0" smtClean="0">
                <a:solidFill>
                  <a:srgbClr val="5F5F5F"/>
                </a:solidFill>
                <a:cs typeface="DL Apollo" pitchFamily="2" charset="-79"/>
              </a:rPr>
              <a:t>הקראימית היא שפה טורקית יהודית, בה ההשפעה היהודית אינה ניכרת כמו ביידיש. </a:t>
            </a:r>
          </a:p>
          <a:p>
            <a:pPr algn="just" rtl="1" fontAlgn="auto">
              <a:lnSpc>
                <a:spcPct val="120000"/>
              </a:lnSpc>
              <a:spcAft>
                <a:spcPts val="0"/>
              </a:spcAft>
              <a:defRPr/>
            </a:pPr>
            <a:r>
              <a:rPr lang="he-IL" sz="1200" dirty="0" smtClean="0">
                <a:solidFill>
                  <a:srgbClr val="5F5F5F"/>
                </a:solidFill>
                <a:cs typeface="DL Apollo" pitchFamily="2" charset="-79"/>
              </a:rPr>
              <a:t>לשפה קוראית גם לשון קדר.</a:t>
            </a:r>
          </a:p>
          <a:p>
            <a:pPr algn="just" rtl="1" fontAlgn="auto">
              <a:lnSpc>
                <a:spcPct val="120000"/>
              </a:lnSpc>
              <a:spcAft>
                <a:spcPts val="0"/>
              </a:spcAft>
              <a:defRPr/>
            </a:pPr>
            <a:r>
              <a:rPr lang="he-IL" sz="1200" dirty="0" smtClean="0">
                <a:solidFill>
                  <a:srgbClr val="5F5F5F"/>
                </a:solidFill>
                <a:cs typeface="DL Apollo" pitchFamily="2" charset="-79"/>
              </a:rPr>
              <a:t>השפה מזוהה עם היהודים הקראיים.</a:t>
            </a:r>
            <a:endParaRPr lang="es-ES" sz="1200" dirty="0">
              <a:solidFill>
                <a:srgbClr val="5F5F5F"/>
              </a:solidFill>
              <a:cs typeface="DL Apollo" pitchFamily="2" charset="-79"/>
            </a:endParaRPr>
          </a:p>
        </p:txBody>
      </p:sp>
      <p:sp>
        <p:nvSpPr>
          <p:cNvPr id="15384" name="2 Marcador de contenido"/>
          <p:cNvSpPr txBox="1">
            <a:spLocks/>
          </p:cNvSpPr>
          <p:nvPr/>
        </p:nvSpPr>
        <p:spPr bwMode="auto">
          <a:xfrm>
            <a:off x="3411538" y="3316288"/>
            <a:ext cx="24272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rtl="1">
              <a:lnSpc>
                <a:spcPct val="120000"/>
              </a:lnSpc>
              <a:spcBef>
                <a:spcPct val="20000"/>
              </a:spcBef>
              <a:buFont typeface="Arial" charset="0"/>
              <a:buNone/>
            </a:pPr>
            <a:r>
              <a:rPr lang="he-IL" sz="1400" b="1" dirty="0" smtClean="0">
                <a:solidFill>
                  <a:srgbClr val="5F5F5F"/>
                </a:solidFill>
                <a:latin typeface="Gisha" pitchFamily="34" charset="-79"/>
                <a:cs typeface="Gisha" pitchFamily="34" charset="-79"/>
              </a:rPr>
              <a:t>השפה הקראימית</a:t>
            </a:r>
            <a:endParaRPr lang="es-ES" sz="1400" b="1" dirty="0">
              <a:solidFill>
                <a:srgbClr val="5F5F5F"/>
              </a:solidFill>
              <a:latin typeface="Gisha" pitchFamily="34" charset="-79"/>
              <a:cs typeface="Gisha" pitchFamily="34" charset="-79"/>
            </a:endParaRPr>
          </a:p>
        </p:txBody>
      </p:sp>
      <p:grpSp>
        <p:nvGrpSpPr>
          <p:cNvPr id="15385" name="48 Grupo"/>
          <p:cNvGrpSpPr>
            <a:grpSpLocks/>
          </p:cNvGrpSpPr>
          <p:nvPr/>
        </p:nvGrpSpPr>
        <p:grpSpPr bwMode="auto">
          <a:xfrm>
            <a:off x="6091238" y="2109788"/>
            <a:ext cx="6350" cy="3017837"/>
            <a:chOff x="4276603" y="1491264"/>
            <a:chExt cx="319" cy="3377896"/>
          </a:xfrm>
        </p:grpSpPr>
        <p:cxnSp>
          <p:nvCxnSpPr>
            <p:cNvPr id="50" name="49 Conector recto"/>
            <p:cNvCxnSpPr/>
            <p:nvPr/>
          </p:nvCxnSpPr>
          <p:spPr>
            <a:xfrm>
              <a:off x="4276603" y="1491264"/>
              <a:ext cx="0" cy="3377896"/>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51" name="50 Conector recto"/>
            <p:cNvCxnSpPr/>
            <p:nvPr/>
          </p:nvCxnSpPr>
          <p:spPr>
            <a:xfrm>
              <a:off x="4276922" y="1491264"/>
              <a:ext cx="0" cy="3377896"/>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sp>
        <p:nvSpPr>
          <p:cNvPr id="53" name="2 Marcador de contenido"/>
          <p:cNvSpPr txBox="1">
            <a:spLocks/>
          </p:cNvSpPr>
          <p:nvPr/>
        </p:nvSpPr>
        <p:spPr>
          <a:xfrm>
            <a:off x="6300788" y="3522663"/>
            <a:ext cx="2427287" cy="1524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fontAlgn="auto">
              <a:lnSpc>
                <a:spcPct val="120000"/>
              </a:lnSpc>
              <a:spcAft>
                <a:spcPts val="0"/>
              </a:spcAft>
              <a:defRPr/>
            </a:pPr>
            <a:r>
              <a:rPr lang="he-IL" sz="1200" dirty="0" smtClean="0">
                <a:solidFill>
                  <a:srgbClr val="5F5F5F"/>
                </a:solidFill>
                <a:cs typeface="DL Apollo" pitchFamily="2" charset="-79"/>
              </a:rPr>
              <a:t>סך הכל בערך </a:t>
            </a:r>
            <a:r>
              <a:rPr lang="he-IL" sz="1200" b="1" dirty="0" smtClean="0">
                <a:solidFill>
                  <a:srgbClr val="0EB1E7"/>
                </a:solidFill>
                <a:cs typeface="DL Apollo" pitchFamily="2" charset="-79"/>
              </a:rPr>
              <a:t>125</a:t>
            </a:r>
            <a:r>
              <a:rPr lang="he-IL" sz="1200" dirty="0" smtClean="0">
                <a:solidFill>
                  <a:srgbClr val="5F5F5F"/>
                </a:solidFill>
                <a:cs typeface="DL Apollo" pitchFamily="2" charset="-79"/>
              </a:rPr>
              <a:t> מיליון דוברים, רובם במרכז אסיה.</a:t>
            </a:r>
          </a:p>
          <a:p>
            <a:pPr algn="just" rtl="1" fontAlgn="auto">
              <a:lnSpc>
                <a:spcPct val="120000"/>
              </a:lnSpc>
              <a:spcAft>
                <a:spcPts val="0"/>
              </a:spcAft>
              <a:defRPr/>
            </a:pPr>
            <a:r>
              <a:rPr lang="he-IL" sz="1200" dirty="0" smtClean="0">
                <a:solidFill>
                  <a:srgbClr val="5F5F5F"/>
                </a:solidFill>
                <a:cs typeface="DL Apollo" pitchFamily="2" charset="-79"/>
              </a:rPr>
              <a:t>הקבוצה מכילה </a:t>
            </a:r>
            <a:r>
              <a:rPr lang="he-IL" sz="1200" b="1" dirty="0" smtClean="0">
                <a:solidFill>
                  <a:srgbClr val="0EB1E7"/>
                </a:solidFill>
                <a:cs typeface="DL Apollo" pitchFamily="2" charset="-79"/>
              </a:rPr>
              <a:t>2</a:t>
            </a:r>
            <a:r>
              <a:rPr lang="he-IL" sz="1200" dirty="0" smtClean="0">
                <a:solidFill>
                  <a:srgbClr val="5F5F5F"/>
                </a:solidFill>
                <a:cs typeface="DL Apollo" pitchFamily="2" charset="-79"/>
              </a:rPr>
              <a:t> שפות יהודיות.</a:t>
            </a:r>
          </a:p>
          <a:p>
            <a:pPr algn="just" rtl="1" fontAlgn="auto">
              <a:lnSpc>
                <a:spcPct val="120000"/>
              </a:lnSpc>
              <a:spcAft>
                <a:spcPts val="0"/>
              </a:spcAft>
              <a:defRPr/>
            </a:pPr>
            <a:r>
              <a:rPr lang="he-IL" sz="1200" dirty="0" smtClean="0">
                <a:solidFill>
                  <a:srgbClr val="5F5F5F"/>
                </a:solidFill>
                <a:cs typeface="DL Apollo" pitchFamily="2" charset="-79"/>
              </a:rPr>
              <a:t>סדר המילים ברוב השפות הוא כמעט </a:t>
            </a:r>
            <a:r>
              <a:rPr lang="he-IL" sz="1200" b="1" dirty="0" smtClean="0">
                <a:solidFill>
                  <a:srgbClr val="0EB1E7"/>
                </a:solidFill>
                <a:cs typeface="DL Apollo" pitchFamily="2" charset="-79"/>
              </a:rPr>
              <a:t>מראָה</a:t>
            </a:r>
            <a:r>
              <a:rPr lang="he-IL" sz="1200" dirty="0" smtClean="0">
                <a:solidFill>
                  <a:srgbClr val="0EB1E7"/>
                </a:solidFill>
                <a:cs typeface="DL Apollo" pitchFamily="2" charset="-79"/>
              </a:rPr>
              <a:t> </a:t>
            </a:r>
            <a:r>
              <a:rPr lang="he-IL" sz="1200" dirty="0" smtClean="0">
                <a:solidFill>
                  <a:srgbClr val="5F5F5F"/>
                </a:solidFill>
                <a:cs typeface="DL Apollo" pitchFamily="2" charset="-79"/>
              </a:rPr>
              <a:t>של עברית.</a:t>
            </a:r>
          </a:p>
          <a:p>
            <a:pPr algn="just" rtl="1" fontAlgn="auto">
              <a:lnSpc>
                <a:spcPct val="120000"/>
              </a:lnSpc>
              <a:spcAft>
                <a:spcPts val="0"/>
              </a:spcAft>
              <a:defRPr/>
            </a:pPr>
            <a:r>
              <a:rPr lang="he-IL" sz="1200" b="1" dirty="0" smtClean="0">
                <a:solidFill>
                  <a:srgbClr val="0EB1E7"/>
                </a:solidFill>
                <a:cs typeface="DL Apollo" pitchFamily="2" charset="-79"/>
              </a:rPr>
              <a:t>אין</a:t>
            </a:r>
            <a:r>
              <a:rPr lang="he-IL" sz="1200" dirty="0" smtClean="0">
                <a:solidFill>
                  <a:srgbClr val="0EB1E7"/>
                </a:solidFill>
                <a:cs typeface="DL Apollo" pitchFamily="2" charset="-79"/>
              </a:rPr>
              <a:t> </a:t>
            </a:r>
            <a:r>
              <a:rPr lang="he-IL" sz="1200" dirty="0" smtClean="0">
                <a:solidFill>
                  <a:srgbClr val="5F5F5F"/>
                </a:solidFill>
                <a:cs typeface="DL Apollo" pitchFamily="2" charset="-79"/>
              </a:rPr>
              <a:t>מין דקדוקי.</a:t>
            </a:r>
          </a:p>
        </p:txBody>
      </p:sp>
      <p:sp>
        <p:nvSpPr>
          <p:cNvPr id="15388" name="2 Marcador de contenido"/>
          <p:cNvSpPr txBox="1">
            <a:spLocks/>
          </p:cNvSpPr>
          <p:nvPr/>
        </p:nvSpPr>
        <p:spPr bwMode="auto">
          <a:xfrm>
            <a:off x="6300788" y="3316288"/>
            <a:ext cx="24272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rtl="1">
              <a:lnSpc>
                <a:spcPct val="120000"/>
              </a:lnSpc>
              <a:spcBef>
                <a:spcPct val="20000"/>
              </a:spcBef>
              <a:buFont typeface="Arial" charset="0"/>
              <a:buNone/>
            </a:pPr>
            <a:r>
              <a:rPr lang="he-IL" sz="1400" b="1" dirty="0" smtClean="0">
                <a:solidFill>
                  <a:srgbClr val="5F5F5F"/>
                </a:solidFill>
                <a:latin typeface="Gisha" pitchFamily="34" charset="-79"/>
                <a:cs typeface="Gisha" pitchFamily="34" charset="-79"/>
              </a:rPr>
              <a:t>השפות הטורקיות</a:t>
            </a:r>
            <a:endParaRPr lang="es-ES" sz="1400" b="1" dirty="0">
              <a:solidFill>
                <a:srgbClr val="5F5F5F"/>
              </a:solidFill>
              <a:latin typeface="Gisha" pitchFamily="34" charset="-79"/>
              <a:cs typeface="Gisha" pitchFamily="34" charset="-79"/>
            </a:endParaRPr>
          </a:p>
        </p:txBody>
      </p:sp>
      <p:pic>
        <p:nvPicPr>
          <p:cNvPr id="15393" name="Imagen 5" descr="C:\Users\Design\Documents\Edu\Product Launch\shad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88" y="5965825"/>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4"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5" name="28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1863"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29 CuadroTexto"/>
          <p:cNvSpPr txBox="1">
            <a:spLocks noChangeArrowheads="1"/>
          </p:cNvSpPr>
          <p:nvPr/>
        </p:nvSpPr>
        <p:spPr bwMode="auto">
          <a:xfrm>
            <a:off x="4205288" y="6181725"/>
            <a:ext cx="269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E8526F13-38C3-4049-BB71-89DB31E0911E}" type="slidenum">
              <a:rPr lang="he-IL" sz="1200" b="1" smtClean="0">
                <a:solidFill>
                  <a:srgbClr val="0EB1E7"/>
                </a:solidFill>
              </a:rPr>
              <a:t>4</a:t>
            </a:fld>
            <a:endParaRPr lang="es-ES" sz="1200" b="1" dirty="0">
              <a:solidFill>
                <a:srgbClr val="0EB1E7"/>
              </a:solidFill>
            </a:endParaRPr>
          </a:p>
        </p:txBody>
      </p:sp>
      <p:sp>
        <p:nvSpPr>
          <p:cNvPr id="31" name="30 CuadroTexto"/>
          <p:cNvSpPr txBox="1"/>
          <p:nvPr/>
        </p:nvSpPr>
        <p:spPr>
          <a:xfrm>
            <a:off x="4467225" y="6181725"/>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2" name="31 CuadroTexto"/>
          <p:cNvSpPr txBox="1"/>
          <p:nvPr/>
        </p:nvSpPr>
        <p:spPr>
          <a:xfrm>
            <a:off x="4787900" y="6181725"/>
            <a:ext cx="354584" cy="461665"/>
          </a:xfrm>
          <a:prstGeom prst="rect">
            <a:avLst/>
          </a:prstGeom>
          <a:noFill/>
        </p:spPr>
        <p:txBody>
          <a:bodyPr wrap="none">
            <a:spAutoFit/>
          </a:bodyPr>
          <a:lstStyle/>
          <a:p>
            <a:pPr fontAlgn="auto">
              <a:spcBef>
                <a:spcPts val="0"/>
              </a:spcBef>
              <a:spcAft>
                <a:spcPts val="0"/>
              </a:spcAft>
              <a:defRPr/>
            </a:pPr>
            <a:r>
              <a:rPr lang="he-IL" sz="1200" b="1" dirty="0">
                <a:solidFill>
                  <a:schemeClr val="bg1">
                    <a:lumMod val="50000"/>
                  </a:schemeClr>
                </a:solidFill>
              </a:rPr>
              <a:t>16</a:t>
            </a:r>
            <a:endParaRPr lang="es-ES" sz="1200" b="1" dirty="0">
              <a:solidFill>
                <a:schemeClr val="bg1">
                  <a:lumMod val="50000"/>
                </a:schemeClr>
              </a:solidFill>
            </a:endParaRPr>
          </a:p>
          <a:p>
            <a:pPr fontAlgn="auto">
              <a:spcBef>
                <a:spcPts val="0"/>
              </a:spcBef>
              <a:spcAft>
                <a:spcPts val="0"/>
              </a:spcAft>
              <a:defRPr/>
            </a:pPr>
            <a:endParaRPr lang="es-ES" sz="1200" b="1" dirty="0">
              <a:solidFill>
                <a:schemeClr val="bg1">
                  <a:lumMod val="50000"/>
                </a:schemeClr>
              </a:solidFill>
              <a:latin typeface="+mn-lt"/>
            </a:endParaRPr>
          </a:p>
        </p:txBody>
      </p:sp>
      <p:pic>
        <p:nvPicPr>
          <p:cNvPr id="15399" name="Imagen 5" descr="C:\Users\Design\Documents\Edu\Product Launch\shadow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25" y="5983288"/>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0" name="Imagen 5" descr="C:\Users\Design\Documents\Edu\Product Launch\sha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413" y="5756275"/>
            <a:ext cx="1193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1" name="1 Título"/>
          <p:cNvSpPr txBox="1">
            <a:spLocks/>
          </p:cNvSpPr>
          <p:nvPr/>
        </p:nvSpPr>
        <p:spPr bwMode="auto">
          <a:xfrm>
            <a:off x="6732588" y="6083300"/>
            <a:ext cx="2266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rtl="1"/>
            <a:r>
              <a:rPr lang="he-IL" sz="900" b="1" dirty="0">
                <a:solidFill>
                  <a:srgbClr val="0EB1E7"/>
                </a:solidFill>
              </a:rPr>
              <a:t>צרו קשר</a:t>
            </a:r>
            <a:endParaRPr lang="en-US" sz="900" b="1" dirty="0">
              <a:solidFill>
                <a:srgbClr val="0EB1E7"/>
              </a:solidFill>
            </a:endParaRPr>
          </a:p>
          <a:p>
            <a:pPr algn="r" rtl="1"/>
            <a:r>
              <a:rPr lang="en-US" sz="900" dirty="0">
                <a:solidFill>
                  <a:schemeClr val="bg1"/>
                </a:solidFill>
              </a:rPr>
              <a:t>beilinson.orel@gmail.com</a:t>
            </a:r>
          </a:p>
          <a:p>
            <a:pPr algn="r" rtl="1"/>
            <a:r>
              <a:rPr lang="he-IL" sz="900" dirty="0">
                <a:solidFill>
                  <a:schemeClr val="bg1"/>
                </a:solidFill>
              </a:rPr>
              <a:t>בלוג:</a:t>
            </a:r>
            <a:r>
              <a:rPr lang="en-US" sz="900" dirty="0">
                <a:solidFill>
                  <a:schemeClr val="bg1"/>
                </a:solidFill>
              </a:rPr>
              <a:t> orel.icesites.org </a:t>
            </a:r>
          </a:p>
        </p:txBody>
      </p:sp>
      <p:pic>
        <p:nvPicPr>
          <p:cNvPr id="15403" name="Imagen 4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4882" y="6048077"/>
            <a:ext cx="1472361" cy="549275"/>
          </a:xfrm>
          <a:prstGeom prst="rect">
            <a:avLst/>
          </a:prstGeom>
          <a:noFill/>
          <a:extLst>
            <a:ext uri="{909E8E84-426E-40DD-AFC4-6F175D3DCCD1}">
              <a14:hiddenFill xmlns:a14="http://schemas.microsoft.com/office/drawing/2010/main">
                <a:solidFill>
                  <a:srgbClr val="FFFFFF"/>
                </a:solidFill>
              </a14:hiddenFill>
            </a:ext>
          </a:extLst>
        </p:spPr>
      </p:pic>
      <p:pic>
        <p:nvPicPr>
          <p:cNvPr id="15404" name="Imagen 44" descr="btns">
            <a:hlinkClick r:id="" action="ppaction://hlinkshowjump?jump=nextslide"/>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0638" y="6221413"/>
            <a:ext cx="215900" cy="211137"/>
          </a:xfrm>
          <a:prstGeom prst="rect">
            <a:avLst/>
          </a:prstGeom>
          <a:noFill/>
          <a:extLst>
            <a:ext uri="{909E8E84-426E-40DD-AFC4-6F175D3DCCD1}">
              <a14:hiddenFill xmlns:a14="http://schemas.microsoft.com/office/drawing/2010/main">
                <a:solidFill>
                  <a:srgbClr val="FFFFFF"/>
                </a:solidFill>
              </a14:hiddenFill>
            </a:ext>
          </a:extLst>
        </p:spPr>
      </p:pic>
      <p:pic>
        <p:nvPicPr>
          <p:cNvPr id="15405" name="Imagen 45" descr="btns">
            <a:hlinkClick r:id="" action="ppaction://hlinkshowjump?jump=previousslid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24300" y="6221413"/>
            <a:ext cx="215900" cy="2111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sf\Home\Pictures\Presentations\Jewish Languages\Map-TurkicLanguages copy.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35820" y="2214563"/>
            <a:ext cx="2157222" cy="9461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9" name="Picture 5" descr="\\psf\Home\Pictures\Presentations\Jewish Languages\DSC0252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14991" y="2214563"/>
            <a:ext cx="1620380" cy="9461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psf\Home\Pictures\Presentations\Jewish Languages\Karaim2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87622" y="2214563"/>
            <a:ext cx="1334694" cy="9461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par>
                          <p:cTn id="15" fill="hold" nodeType="after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20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randombar(horizontal)">
                                      <p:cBhvr>
                                        <p:cTn id="23" dur="500"/>
                                        <p:tgtEl>
                                          <p:spTgt spid="5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randombar(horizontal)">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24" grpId="0"/>
      <p:bldP spid="38" grpId="0"/>
      <p:bldP spid="44" grpId="0"/>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2 Marcador de contenido"/>
          <p:cNvSpPr txBox="1">
            <a:spLocks/>
          </p:cNvSpPr>
          <p:nvPr/>
        </p:nvSpPr>
        <p:spPr>
          <a:xfrm>
            <a:off x="1902619" y="836712"/>
            <a:ext cx="5445124" cy="413794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20000"/>
              </a:lnSpc>
              <a:spcAft>
                <a:spcPts val="0"/>
              </a:spcAft>
              <a:buNone/>
              <a:defRPr/>
            </a:pPr>
            <a:r>
              <a:rPr lang="en-US" sz="2400" b="1" dirty="0" err="1">
                <a:latin typeface="Garamond" pitchFamily="18" charset="0"/>
              </a:rPr>
              <a:t>Atamyz</a:t>
            </a:r>
            <a:r>
              <a:rPr lang="en-US" sz="2400" b="1" dirty="0">
                <a:latin typeface="Garamond" pitchFamily="18" charset="0"/>
              </a:rPr>
              <a:t>, </a:t>
            </a:r>
            <a:r>
              <a:rPr lang="en-US" sz="2400" b="1" dirty="0" err="1">
                <a:latin typeface="Garamond" pitchFamily="18" charset="0"/>
              </a:rPr>
              <a:t>ki</a:t>
            </a:r>
            <a:r>
              <a:rPr lang="en-US" sz="2400" b="1" dirty="0">
                <a:latin typeface="Garamond" pitchFamily="18" charset="0"/>
              </a:rPr>
              <a:t> </a:t>
            </a:r>
            <a:r>
              <a:rPr lang="en-US" sz="2400" b="1" dirty="0" err="1">
                <a:latin typeface="Garamond" pitchFamily="18" charset="0"/>
              </a:rPr>
              <a:t>kiokliardia</a:t>
            </a:r>
            <a:r>
              <a:rPr lang="en-US" sz="2400" b="1" dirty="0">
                <a:latin typeface="Garamond" pitchFamily="18" charset="0"/>
              </a:rPr>
              <a:t>,</a:t>
            </a:r>
            <a:br>
              <a:rPr lang="en-US" sz="2400" b="1" dirty="0">
                <a:latin typeface="Garamond" pitchFamily="18" charset="0"/>
              </a:rPr>
            </a:br>
            <a:r>
              <a:rPr lang="en-US" sz="2400" b="1" dirty="0" err="1">
                <a:latin typeface="Garamond" pitchFamily="18" charset="0"/>
              </a:rPr>
              <a:t>machtavlu</a:t>
            </a:r>
            <a:r>
              <a:rPr lang="en-US" sz="2400" b="1" dirty="0">
                <a:latin typeface="Garamond" pitchFamily="18" charset="0"/>
              </a:rPr>
              <a:t> </a:t>
            </a:r>
            <a:r>
              <a:rPr lang="en-US" sz="2400" b="1" dirty="0" err="1">
                <a:latin typeface="Garamond" pitchFamily="18" charset="0"/>
              </a:rPr>
              <a:t>bolhej</a:t>
            </a:r>
            <a:r>
              <a:rPr lang="en-US" sz="2400" b="1" dirty="0">
                <a:latin typeface="Garamond" pitchFamily="18" charset="0"/>
              </a:rPr>
              <a:t> </a:t>
            </a:r>
            <a:r>
              <a:rPr lang="en-US" sz="2400" b="1" dirty="0" err="1">
                <a:latin typeface="Garamond" pitchFamily="18" charset="0"/>
              </a:rPr>
              <a:t>birligi</a:t>
            </a:r>
            <a:r>
              <a:rPr lang="en-US" sz="2400" b="1" dirty="0">
                <a:latin typeface="Garamond" pitchFamily="18" charset="0"/>
              </a:rPr>
              <a:t> </a:t>
            </a:r>
            <a:r>
              <a:rPr lang="en-US" sz="2400" b="1" dirty="0" err="1">
                <a:latin typeface="Garamond" pitchFamily="18" charset="0"/>
              </a:rPr>
              <a:t>adyjnyn</a:t>
            </a:r>
            <a:r>
              <a:rPr lang="en-US" sz="2400" b="1" dirty="0">
                <a:latin typeface="Garamond" pitchFamily="18" charset="0"/>
              </a:rPr>
              <a:t/>
            </a:r>
            <a:br>
              <a:rPr lang="en-US" sz="2400" b="1" dirty="0">
                <a:latin typeface="Garamond" pitchFamily="18" charset="0"/>
              </a:rPr>
            </a:br>
            <a:r>
              <a:rPr lang="en-US" sz="2400" b="1" dirty="0">
                <a:latin typeface="Garamond" pitchFamily="18" charset="0"/>
              </a:rPr>
              <a:t>da kip </a:t>
            </a:r>
            <a:r>
              <a:rPr lang="en-US" sz="2400" b="1" dirty="0" err="1">
                <a:latin typeface="Garamond" pitchFamily="18" charset="0"/>
              </a:rPr>
              <a:t>bolhei</a:t>
            </a:r>
            <a:r>
              <a:rPr lang="en-US" sz="2400" b="1" dirty="0">
                <a:latin typeface="Garamond" pitchFamily="18" charset="0"/>
              </a:rPr>
              <a:t> </a:t>
            </a:r>
            <a:r>
              <a:rPr lang="en-US" sz="2400" b="1" dirty="0" err="1">
                <a:latin typeface="Garamond" pitchFamily="18" charset="0"/>
              </a:rPr>
              <a:t>bijligij</a:t>
            </a:r>
            <a:r>
              <a:rPr lang="en-US" sz="2400" b="1" dirty="0">
                <a:latin typeface="Garamond" pitchFamily="18" charset="0"/>
              </a:rPr>
              <a:t/>
            </a:r>
            <a:br>
              <a:rPr lang="en-US" sz="2400" b="1" dirty="0">
                <a:latin typeface="Garamond" pitchFamily="18" charset="0"/>
              </a:rPr>
            </a:br>
            <a:r>
              <a:rPr lang="en-US" sz="2400" b="1" dirty="0">
                <a:latin typeface="Garamond" pitchFamily="18" charset="0"/>
              </a:rPr>
              <a:t>da </a:t>
            </a:r>
            <a:r>
              <a:rPr lang="en-US" sz="2400" b="1" dirty="0" err="1">
                <a:latin typeface="Garamond" pitchFamily="18" charset="0"/>
              </a:rPr>
              <a:t>kliagij</a:t>
            </a:r>
            <a:r>
              <a:rPr lang="en-US" sz="2400" b="1" dirty="0">
                <a:latin typeface="Garamond" pitchFamily="18" charset="0"/>
              </a:rPr>
              <a:t> </a:t>
            </a:r>
            <a:r>
              <a:rPr lang="en-US" sz="2400" b="1" dirty="0" err="1">
                <a:latin typeface="Garamond" pitchFamily="18" charset="0"/>
              </a:rPr>
              <a:t>kiokliardia</a:t>
            </a:r>
            <a:r>
              <a:rPr lang="en-US" sz="2400" b="1" dirty="0">
                <a:latin typeface="Garamond" pitchFamily="18" charset="0"/>
              </a:rPr>
              <a:t> </a:t>
            </a:r>
            <a:r>
              <a:rPr lang="en-US" sz="2400" b="1" dirty="0" err="1">
                <a:latin typeface="Garamond" pitchFamily="18" charset="0"/>
              </a:rPr>
              <a:t>johartyn</a:t>
            </a:r>
            <a:r>
              <a:rPr lang="en-US" sz="2400" b="1" dirty="0">
                <a:latin typeface="Garamond" pitchFamily="18" charset="0"/>
              </a:rPr>
              <a:t/>
            </a:r>
            <a:br>
              <a:rPr lang="en-US" sz="2400" b="1" dirty="0">
                <a:latin typeface="Garamond" pitchFamily="18" charset="0"/>
              </a:rPr>
            </a:br>
            <a:r>
              <a:rPr lang="en-US" sz="2400" b="1" dirty="0">
                <a:latin typeface="Garamond" pitchFamily="18" charset="0"/>
              </a:rPr>
              <a:t>da </a:t>
            </a:r>
            <a:r>
              <a:rPr lang="en-US" sz="2400" b="1" dirty="0" err="1">
                <a:latin typeface="Garamond" pitchFamily="18" charset="0"/>
              </a:rPr>
              <a:t>jer</a:t>
            </a:r>
            <a:r>
              <a:rPr lang="en-US" sz="2400" b="1" dirty="0">
                <a:latin typeface="Garamond" pitchFamily="18" charset="0"/>
              </a:rPr>
              <a:t> </a:t>
            </a:r>
            <a:r>
              <a:rPr lang="en-US" sz="2400" b="1" dirty="0" err="1">
                <a:latin typeface="Garamond" pitchFamily="18" charset="0"/>
              </a:rPr>
              <a:t>ustiunia</a:t>
            </a:r>
            <a:r>
              <a:rPr lang="en-US" sz="2400" b="1" dirty="0">
                <a:latin typeface="Garamond" pitchFamily="18" charset="0"/>
              </a:rPr>
              <a:t> </a:t>
            </a:r>
            <a:r>
              <a:rPr lang="en-US" sz="2400" b="1" dirty="0" err="1">
                <a:latin typeface="Garamond" pitchFamily="18" charset="0"/>
              </a:rPr>
              <a:t>ashahartyn</a:t>
            </a:r>
            <a:r>
              <a:rPr lang="en-US" sz="2400" b="1" dirty="0">
                <a:latin typeface="Garamond" pitchFamily="18" charset="0"/>
              </a:rPr>
              <a:t>.</a:t>
            </a:r>
            <a:br>
              <a:rPr lang="en-US" sz="2400" b="1" dirty="0">
                <a:latin typeface="Garamond" pitchFamily="18" charset="0"/>
              </a:rPr>
            </a:br>
            <a:r>
              <a:rPr lang="en-US" sz="2400" b="1" dirty="0" err="1">
                <a:latin typeface="Garamond" pitchFamily="18" charset="0"/>
              </a:rPr>
              <a:t>Kiundiagi</a:t>
            </a:r>
            <a:r>
              <a:rPr lang="en-US" sz="2400" b="1" dirty="0">
                <a:latin typeface="Garamond" pitchFamily="18" charset="0"/>
              </a:rPr>
              <a:t> </a:t>
            </a:r>
            <a:r>
              <a:rPr lang="en-US" sz="2400" b="1" dirty="0" err="1">
                <a:latin typeface="Garamond" pitchFamily="18" charset="0"/>
              </a:rPr>
              <a:t>otmiagimizni</a:t>
            </a:r>
            <a:r>
              <a:rPr lang="en-US" sz="2400" b="1" dirty="0">
                <a:latin typeface="Garamond" pitchFamily="18" charset="0"/>
              </a:rPr>
              <a:t> </a:t>
            </a:r>
            <a:r>
              <a:rPr lang="en-US" sz="2400" b="1" dirty="0" err="1">
                <a:latin typeface="Garamond" pitchFamily="18" charset="0"/>
              </a:rPr>
              <a:t>biergin</a:t>
            </a:r>
            <a:r>
              <a:rPr lang="en-US" sz="2400" b="1" dirty="0">
                <a:latin typeface="Garamond" pitchFamily="18" charset="0"/>
              </a:rPr>
              <a:t> </a:t>
            </a:r>
            <a:r>
              <a:rPr lang="en-US" sz="2400" b="1" dirty="0" err="1">
                <a:latin typeface="Garamond" pitchFamily="18" charset="0"/>
              </a:rPr>
              <a:t>bizgia</a:t>
            </a:r>
            <a:r>
              <a:rPr lang="en-US" sz="2400" b="1" dirty="0">
                <a:latin typeface="Garamond" pitchFamily="18" charset="0"/>
              </a:rPr>
              <a:t/>
            </a:r>
            <a:br>
              <a:rPr lang="en-US" sz="2400" b="1" dirty="0">
                <a:latin typeface="Garamond" pitchFamily="18" charset="0"/>
              </a:rPr>
            </a:br>
            <a:r>
              <a:rPr lang="en-US" sz="2400" b="1" dirty="0">
                <a:latin typeface="Garamond" pitchFamily="18" charset="0"/>
              </a:rPr>
              <a:t>da </a:t>
            </a:r>
            <a:r>
              <a:rPr lang="en-US" sz="2400" b="1" dirty="0" err="1">
                <a:latin typeface="Garamond" pitchFamily="18" charset="0"/>
              </a:rPr>
              <a:t>boshatchyn</a:t>
            </a:r>
            <a:r>
              <a:rPr lang="en-US" sz="2400" b="1" dirty="0">
                <a:latin typeface="Garamond" pitchFamily="18" charset="0"/>
              </a:rPr>
              <a:t> bar </a:t>
            </a:r>
            <a:r>
              <a:rPr lang="en-US" sz="2400" b="1" dirty="0" err="1">
                <a:latin typeface="Garamond" pitchFamily="18" charset="0"/>
              </a:rPr>
              <a:t>jazychlarymyzny</a:t>
            </a:r>
            <a:r>
              <a:rPr lang="en-US" sz="2400" b="1" dirty="0">
                <a:latin typeface="Garamond" pitchFamily="18" charset="0"/>
              </a:rPr>
              <a:t>.</a:t>
            </a:r>
            <a:br>
              <a:rPr lang="en-US" sz="2400" b="1" dirty="0">
                <a:latin typeface="Garamond" pitchFamily="18" charset="0"/>
              </a:rPr>
            </a:br>
            <a:r>
              <a:rPr lang="en-US" sz="2400" b="1" dirty="0" err="1">
                <a:latin typeface="Garamond" pitchFamily="18" charset="0"/>
              </a:rPr>
              <a:t>Tiuz</a:t>
            </a:r>
            <a:r>
              <a:rPr lang="en-US" sz="2400" b="1" dirty="0">
                <a:latin typeface="Garamond" pitchFamily="18" charset="0"/>
              </a:rPr>
              <a:t> </a:t>
            </a:r>
            <a:r>
              <a:rPr lang="en-US" sz="2400" b="1" dirty="0" err="1">
                <a:latin typeface="Garamond" pitchFamily="18" charset="0"/>
              </a:rPr>
              <a:t>jollaryjdan</a:t>
            </a:r>
            <a:r>
              <a:rPr lang="en-US" sz="2400" b="1" dirty="0">
                <a:latin typeface="Garamond" pitchFamily="18" charset="0"/>
              </a:rPr>
              <a:t> </a:t>
            </a:r>
            <a:r>
              <a:rPr lang="en-US" sz="2400" b="1" dirty="0" err="1">
                <a:latin typeface="Garamond" pitchFamily="18" charset="0"/>
              </a:rPr>
              <a:t>azashtyrmahyn</a:t>
            </a:r>
            <a:r>
              <a:rPr lang="en-US" sz="2400" b="1" dirty="0">
                <a:latin typeface="Garamond" pitchFamily="18" charset="0"/>
              </a:rPr>
              <a:t> </a:t>
            </a:r>
            <a:r>
              <a:rPr lang="en-US" sz="2400" b="1" dirty="0" err="1">
                <a:latin typeface="Garamond" pitchFamily="18" charset="0"/>
              </a:rPr>
              <a:t>bizni</a:t>
            </a:r>
            <a:r>
              <a:rPr lang="en-US" sz="2400" b="1" dirty="0">
                <a:latin typeface="Garamond" pitchFamily="18" charset="0"/>
              </a:rPr>
              <a:t>,</a:t>
            </a:r>
            <a:br>
              <a:rPr lang="en-US" sz="2400" b="1" dirty="0">
                <a:latin typeface="Garamond" pitchFamily="18" charset="0"/>
              </a:rPr>
            </a:br>
            <a:r>
              <a:rPr lang="en-US" sz="2400" b="1" dirty="0" err="1">
                <a:latin typeface="Garamond" pitchFamily="18" charset="0"/>
              </a:rPr>
              <a:t>ancach</a:t>
            </a:r>
            <a:r>
              <a:rPr lang="en-US" sz="2400" b="1" dirty="0">
                <a:latin typeface="Garamond" pitchFamily="18" charset="0"/>
              </a:rPr>
              <a:t> </a:t>
            </a:r>
            <a:r>
              <a:rPr lang="en-US" sz="2400" b="1" dirty="0" err="1">
                <a:latin typeface="Garamond" pitchFamily="18" charset="0"/>
              </a:rPr>
              <a:t>kutcharhyn</a:t>
            </a:r>
            <a:r>
              <a:rPr lang="en-US" sz="2400" b="1" dirty="0">
                <a:latin typeface="Garamond" pitchFamily="18" charset="0"/>
              </a:rPr>
              <a:t> </a:t>
            </a:r>
            <a:r>
              <a:rPr lang="en-US" sz="2400" b="1" dirty="0" err="1">
                <a:latin typeface="Garamond" pitchFamily="18" charset="0"/>
              </a:rPr>
              <a:t>bizni</a:t>
            </a:r>
            <a:r>
              <a:rPr lang="en-US" sz="2400" b="1" dirty="0">
                <a:latin typeface="Garamond" pitchFamily="18" charset="0"/>
              </a:rPr>
              <a:t> </a:t>
            </a:r>
            <a:r>
              <a:rPr lang="en-US" sz="2400" b="1" dirty="0" err="1">
                <a:latin typeface="Garamond" pitchFamily="18" charset="0"/>
              </a:rPr>
              <a:t>azhyrtuvcudan</a:t>
            </a:r>
            <a:r>
              <a:rPr lang="en-US" sz="2400" b="1" dirty="0">
                <a:latin typeface="Garamond" pitchFamily="18" charset="0"/>
              </a:rPr>
              <a:t>,</a:t>
            </a:r>
            <a:br>
              <a:rPr lang="en-US" sz="2400" b="1" dirty="0">
                <a:latin typeface="Garamond" pitchFamily="18" charset="0"/>
              </a:rPr>
            </a:br>
            <a:r>
              <a:rPr lang="en-US" sz="2400" b="1" dirty="0" err="1">
                <a:latin typeface="Garamond" pitchFamily="18" charset="0"/>
              </a:rPr>
              <a:t>Amien</a:t>
            </a:r>
            <a:r>
              <a:rPr lang="en-US" sz="2400" b="1" dirty="0">
                <a:latin typeface="Garamond" pitchFamily="18" charset="0"/>
              </a:rPr>
              <a:t>.</a:t>
            </a:r>
            <a:endParaRPr lang="es-ES" sz="2400" dirty="0">
              <a:solidFill>
                <a:srgbClr val="5F5F5F"/>
              </a:solidFill>
              <a:latin typeface="Garamond" pitchFamily="18" charset="0"/>
              <a:cs typeface="DL Apollo" pitchFamily="2" charset="-79"/>
            </a:endParaRPr>
          </a:p>
        </p:txBody>
      </p:sp>
      <p:pic>
        <p:nvPicPr>
          <p:cNvPr id="43" name="Imagen 5" descr="C:\Users\Design\Documents\Edu\Product Launch\shadow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4388" y="5965825"/>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27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7188"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28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41863"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29 CuadroTexto"/>
          <p:cNvSpPr txBox="1">
            <a:spLocks noChangeArrowheads="1"/>
          </p:cNvSpPr>
          <p:nvPr/>
        </p:nvSpPr>
        <p:spPr bwMode="auto">
          <a:xfrm>
            <a:off x="4205288" y="6181725"/>
            <a:ext cx="269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4DC724E5-FFE5-40D6-A3F3-71BD6DCBD38D}" type="slidenum">
              <a:rPr lang="he-IL" sz="1200" b="1" smtClean="0">
                <a:solidFill>
                  <a:srgbClr val="0EB1E7"/>
                </a:solidFill>
              </a:rPr>
              <a:t>5</a:t>
            </a:fld>
            <a:endParaRPr lang="es-ES" sz="1200" b="1" dirty="0">
              <a:solidFill>
                <a:srgbClr val="0EB1E7"/>
              </a:solidFill>
            </a:endParaRPr>
          </a:p>
        </p:txBody>
      </p:sp>
      <p:sp>
        <p:nvSpPr>
          <p:cNvPr id="47" name="30 CuadroTexto"/>
          <p:cNvSpPr txBox="1"/>
          <p:nvPr/>
        </p:nvSpPr>
        <p:spPr>
          <a:xfrm>
            <a:off x="4467225" y="6181725"/>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8" name="31 CuadroTexto"/>
          <p:cNvSpPr txBox="1"/>
          <p:nvPr/>
        </p:nvSpPr>
        <p:spPr>
          <a:xfrm>
            <a:off x="4787900" y="6181725"/>
            <a:ext cx="354584" cy="276999"/>
          </a:xfrm>
          <a:prstGeom prst="rect">
            <a:avLst/>
          </a:prstGeom>
          <a:noFill/>
        </p:spPr>
        <p:txBody>
          <a:bodyPr wrap="none">
            <a:spAutoFit/>
          </a:bodyPr>
          <a:lstStyle/>
          <a:p>
            <a:pPr fontAlgn="auto">
              <a:spcBef>
                <a:spcPts val="0"/>
              </a:spcBef>
              <a:spcAft>
                <a:spcPts val="0"/>
              </a:spcAft>
              <a:defRPr/>
            </a:pPr>
            <a:r>
              <a:rPr lang="he-IL" sz="1200" b="1" dirty="0" smtClean="0">
                <a:solidFill>
                  <a:schemeClr val="bg1">
                    <a:lumMod val="50000"/>
                  </a:schemeClr>
                </a:solidFill>
              </a:rPr>
              <a:t>16</a:t>
            </a:r>
            <a:endParaRPr lang="es-ES" sz="1200" b="1" dirty="0">
              <a:solidFill>
                <a:schemeClr val="bg1">
                  <a:lumMod val="50000"/>
                </a:schemeClr>
              </a:solidFill>
            </a:endParaRPr>
          </a:p>
        </p:txBody>
      </p:sp>
      <p:pic>
        <p:nvPicPr>
          <p:cNvPr id="49" name="Imagen 5" descr="C:\Users\Design\Documents\Edu\Product Launch\shadow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7625" y="5983288"/>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Imagen 5" descr="C:\Users\Design\Documents\Edu\Product Launch\shadow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9413" y="5756275"/>
            <a:ext cx="1193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1 Título"/>
          <p:cNvSpPr txBox="1">
            <a:spLocks/>
          </p:cNvSpPr>
          <p:nvPr/>
        </p:nvSpPr>
        <p:spPr bwMode="auto">
          <a:xfrm>
            <a:off x="6732588" y="6083300"/>
            <a:ext cx="2266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rtl="1"/>
            <a:r>
              <a:rPr lang="he-IL" sz="900" b="1" dirty="0">
                <a:solidFill>
                  <a:srgbClr val="0EB1E7"/>
                </a:solidFill>
              </a:rPr>
              <a:t>צרו קשר</a:t>
            </a:r>
            <a:endParaRPr lang="en-US" sz="900" b="1" dirty="0">
              <a:solidFill>
                <a:srgbClr val="0EB1E7"/>
              </a:solidFill>
            </a:endParaRPr>
          </a:p>
          <a:p>
            <a:pPr algn="r" rtl="1"/>
            <a:r>
              <a:rPr lang="en-US" sz="900" dirty="0">
                <a:solidFill>
                  <a:schemeClr val="bg1"/>
                </a:solidFill>
              </a:rPr>
              <a:t>beilinson.orel@gmail.com</a:t>
            </a:r>
          </a:p>
          <a:p>
            <a:pPr algn="r" rtl="1"/>
            <a:r>
              <a:rPr lang="he-IL" sz="900" dirty="0">
                <a:solidFill>
                  <a:schemeClr val="bg1"/>
                </a:solidFill>
              </a:rPr>
              <a:t>בלוג:</a:t>
            </a:r>
            <a:r>
              <a:rPr lang="en-US" sz="900" dirty="0">
                <a:solidFill>
                  <a:schemeClr val="bg1"/>
                </a:solidFill>
              </a:rPr>
              <a:t> orel.icesites.org </a:t>
            </a:r>
          </a:p>
        </p:txBody>
      </p:sp>
      <p:pic>
        <p:nvPicPr>
          <p:cNvPr id="52" name="Imagen 4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44882" y="6048077"/>
            <a:ext cx="1472361" cy="549275"/>
          </a:xfrm>
          <a:prstGeom prst="rect">
            <a:avLst/>
          </a:prstGeom>
          <a:noFill/>
          <a:extLst>
            <a:ext uri="{909E8E84-426E-40DD-AFC4-6F175D3DCCD1}">
              <a14:hiddenFill xmlns:a14="http://schemas.microsoft.com/office/drawing/2010/main">
                <a:solidFill>
                  <a:srgbClr val="FFFFFF"/>
                </a:solidFill>
              </a14:hiddenFill>
            </a:ext>
          </a:extLst>
        </p:spPr>
      </p:pic>
      <p:pic>
        <p:nvPicPr>
          <p:cNvPr id="53" name="Imagen 44" descr="btns">
            <a:hlinkClick r:id="" action="ppaction://hlinkshowjump?jump=nextslid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00638" y="6221413"/>
            <a:ext cx="215900" cy="211137"/>
          </a:xfrm>
          <a:prstGeom prst="rect">
            <a:avLst/>
          </a:prstGeom>
          <a:noFill/>
          <a:extLst>
            <a:ext uri="{909E8E84-426E-40DD-AFC4-6F175D3DCCD1}">
              <a14:hiddenFill xmlns:a14="http://schemas.microsoft.com/office/drawing/2010/main">
                <a:solidFill>
                  <a:srgbClr val="FFFFFF"/>
                </a:solidFill>
              </a14:hiddenFill>
            </a:ext>
          </a:extLst>
        </p:spPr>
      </p:pic>
      <p:pic>
        <p:nvPicPr>
          <p:cNvPr id="54" name="Imagen 45" descr="btns">
            <a:hlinkClick r:id="" action="ppaction://hlinkshowjump?jump=previousslide"/>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24300" y="6221413"/>
            <a:ext cx="215900" cy="211137"/>
          </a:xfrm>
          <a:prstGeom prst="rect">
            <a:avLst/>
          </a:prstGeom>
          <a:noFill/>
          <a:extLst>
            <a:ext uri="{909E8E84-426E-40DD-AFC4-6F175D3DCCD1}">
              <a14:hiddenFill xmlns:a14="http://schemas.microsoft.com/office/drawing/2010/main">
                <a:solidFill>
                  <a:srgbClr val="FFFFFF"/>
                </a:solidFill>
              </a14:hiddenFill>
            </a:ext>
          </a:extLst>
        </p:spPr>
      </p:pic>
      <p:pic>
        <p:nvPicPr>
          <p:cNvPr id="58" name="12_Atamyz.mp3">
            <a:hlinkClick r:id="" action="ppaction://media"/>
          </p:cNvPr>
          <p:cNvPicPr>
            <a:picLocks noChangeAspect="1"/>
          </p:cNvPicPr>
          <p:nvPr>
            <a:audioFile r:link="rId1"/>
            <p:extLst>
              <p:ext uri="{DAA4B4D4-6D71-4841-9C94-3DE7FCFB9230}">
                <p14:media xmlns:p14="http://schemas.microsoft.com/office/powerpoint/2010/main" r:embed="rId2">
                  <p14:trim st="5942.148"/>
                </p14:media>
              </p:ext>
            </p:extLst>
          </p:nvPr>
        </p:nvPicPr>
        <p:blipFill>
          <a:blip r:embed="rId11"/>
          <a:stretch>
            <a:fillRect/>
          </a:stretch>
        </p:blipFill>
        <p:spPr>
          <a:xfrm>
            <a:off x="0" y="11782"/>
            <a:ext cx="609600" cy="609600"/>
          </a:xfrm>
          <a:prstGeom prst="rect">
            <a:avLst/>
          </a:prstGeom>
        </p:spPr>
      </p:pic>
      <p:grpSp>
        <p:nvGrpSpPr>
          <p:cNvPr id="60" name="Group 59"/>
          <p:cNvGrpSpPr/>
          <p:nvPr/>
        </p:nvGrpSpPr>
        <p:grpSpPr>
          <a:xfrm>
            <a:off x="3059832" y="548680"/>
            <a:ext cx="1199554" cy="432048"/>
            <a:chOff x="5100638" y="548680"/>
            <a:chExt cx="1199554" cy="432048"/>
          </a:xfrm>
        </p:grpSpPr>
        <p:sp>
          <p:nvSpPr>
            <p:cNvPr id="61" name="Block Arc 60"/>
            <p:cNvSpPr/>
            <p:nvPr/>
          </p:nvSpPr>
          <p:spPr>
            <a:xfrm rot="10800000">
              <a:off x="5298355" y="692695"/>
              <a:ext cx="785813" cy="288033"/>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p:cNvSpPr txBox="1"/>
            <p:nvPr/>
          </p:nvSpPr>
          <p:spPr>
            <a:xfrm>
              <a:off x="5100638" y="548680"/>
              <a:ext cx="1199554" cy="369332"/>
            </a:xfrm>
            <a:prstGeom prst="rect">
              <a:avLst/>
            </a:prstGeom>
            <a:noFill/>
          </p:spPr>
          <p:txBody>
            <a:bodyPr wrap="square" rtlCol="0">
              <a:spAutoFit/>
            </a:bodyPr>
            <a:lstStyle/>
            <a:p>
              <a:pPr algn="ctr"/>
              <a:r>
                <a:rPr lang="he-IL" dirty="0" smtClean="0"/>
                <a:t>אבינו</a:t>
              </a:r>
              <a:endParaRPr lang="en-US" dirty="0"/>
            </a:p>
          </p:txBody>
        </p:sp>
      </p:grpSp>
      <p:grpSp>
        <p:nvGrpSpPr>
          <p:cNvPr id="63" name="Group 62"/>
          <p:cNvGrpSpPr/>
          <p:nvPr/>
        </p:nvGrpSpPr>
        <p:grpSpPr>
          <a:xfrm>
            <a:off x="3876502" y="548680"/>
            <a:ext cx="1199554" cy="432048"/>
            <a:chOff x="5100638" y="548680"/>
            <a:chExt cx="1199554" cy="432048"/>
          </a:xfrm>
        </p:grpSpPr>
        <p:sp>
          <p:nvSpPr>
            <p:cNvPr id="64" name="Block Arc 63"/>
            <p:cNvSpPr/>
            <p:nvPr/>
          </p:nvSpPr>
          <p:spPr>
            <a:xfrm rot="10800000">
              <a:off x="5298355" y="692695"/>
              <a:ext cx="785813" cy="288033"/>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5" name="TextBox 64"/>
            <p:cNvSpPr txBox="1"/>
            <p:nvPr/>
          </p:nvSpPr>
          <p:spPr>
            <a:xfrm>
              <a:off x="5100638" y="548680"/>
              <a:ext cx="1199554" cy="369332"/>
            </a:xfrm>
            <a:prstGeom prst="rect">
              <a:avLst/>
            </a:prstGeom>
            <a:noFill/>
          </p:spPr>
          <p:txBody>
            <a:bodyPr wrap="square" rtlCol="0">
              <a:spAutoFit/>
            </a:bodyPr>
            <a:lstStyle/>
            <a:p>
              <a:pPr algn="ctr"/>
              <a:r>
                <a:rPr lang="he-IL" dirty="0" smtClean="0"/>
                <a:t>ש</a:t>
              </a:r>
              <a:endParaRPr lang="en-US" dirty="0"/>
            </a:p>
          </p:txBody>
        </p:sp>
      </p:grpSp>
      <p:grpSp>
        <p:nvGrpSpPr>
          <p:cNvPr id="66" name="Group 65"/>
          <p:cNvGrpSpPr/>
          <p:nvPr/>
        </p:nvGrpSpPr>
        <p:grpSpPr>
          <a:xfrm>
            <a:off x="4740598" y="548680"/>
            <a:ext cx="1199554" cy="432048"/>
            <a:chOff x="5100638" y="548680"/>
            <a:chExt cx="1199554" cy="432048"/>
          </a:xfrm>
        </p:grpSpPr>
        <p:sp>
          <p:nvSpPr>
            <p:cNvPr id="67" name="Block Arc 66"/>
            <p:cNvSpPr/>
            <p:nvPr/>
          </p:nvSpPr>
          <p:spPr>
            <a:xfrm rot="10800000">
              <a:off x="5298355" y="692695"/>
              <a:ext cx="785813" cy="288033"/>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8" name="TextBox 67"/>
            <p:cNvSpPr txBox="1"/>
            <p:nvPr/>
          </p:nvSpPr>
          <p:spPr>
            <a:xfrm>
              <a:off x="5100638" y="548680"/>
              <a:ext cx="1199554" cy="369332"/>
            </a:xfrm>
            <a:prstGeom prst="rect">
              <a:avLst/>
            </a:prstGeom>
            <a:noFill/>
          </p:spPr>
          <p:txBody>
            <a:bodyPr wrap="square" rtlCol="0">
              <a:spAutoFit/>
            </a:bodyPr>
            <a:lstStyle/>
            <a:p>
              <a:pPr algn="ctr"/>
              <a:r>
                <a:rPr lang="he-IL" dirty="0" smtClean="0"/>
                <a:t>בשמיים</a:t>
              </a:r>
              <a:endParaRPr lang="en-US" dirty="0"/>
            </a:p>
          </p:txBody>
        </p:sp>
      </p:grpSp>
      <p:sp>
        <p:nvSpPr>
          <p:cNvPr id="69" name="Snip Single Corner Rectangle 68"/>
          <p:cNvSpPr/>
          <p:nvPr/>
        </p:nvSpPr>
        <p:spPr>
          <a:xfrm>
            <a:off x="6732588" y="621382"/>
            <a:ext cx="2411412" cy="1511474"/>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1"/>
            <a:r>
              <a:rPr lang="he-IL" b="1" dirty="0" smtClean="0"/>
              <a:t>תפילת </a:t>
            </a:r>
            <a:r>
              <a:rPr lang="en-US" b="1" dirty="0" smtClean="0"/>
              <a:t>Pater Nostros</a:t>
            </a:r>
            <a:r>
              <a:rPr lang="he-IL" b="1" dirty="0" smtClean="0"/>
              <a:t> בקראימית. שימו לב לסדר המילים.</a:t>
            </a:r>
            <a:endParaRPr lang="en-US" b="1" dirty="0"/>
          </a:p>
        </p:txBody>
      </p:sp>
    </p:spTree>
    <p:extLst>
      <p:ext uri="{BB962C8B-B14F-4D97-AF65-F5344CB8AC3E}">
        <p14:creationId xmlns:p14="http://schemas.microsoft.com/office/powerpoint/2010/main" val="7634291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ox(in)">
                                      <p:cBhvr>
                                        <p:cTn id="7" dur="20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randombar(horizont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additive="base">
                                        <p:cTn id="21" dur="500" fill="hold"/>
                                        <p:tgtEl>
                                          <p:spTgt spid="60"/>
                                        </p:tgtEl>
                                        <p:attrNameLst>
                                          <p:attrName>ppt_x</p:attrName>
                                        </p:attrNameLst>
                                      </p:cBhvr>
                                      <p:tavLst>
                                        <p:tav tm="0">
                                          <p:val>
                                            <p:strVal val="#ppt_x"/>
                                          </p:val>
                                        </p:tav>
                                        <p:tav tm="100000">
                                          <p:val>
                                            <p:strVal val="#ppt_x"/>
                                          </p:val>
                                        </p:tav>
                                      </p:tavLst>
                                    </p:anim>
                                    <p:anim calcmode="lin" valueType="num">
                                      <p:cBhvr additive="base">
                                        <p:cTn id="2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ppt_x"/>
                                          </p:val>
                                        </p:tav>
                                        <p:tav tm="100000">
                                          <p:val>
                                            <p:strVal val="#ppt_x"/>
                                          </p:val>
                                        </p:tav>
                                      </p:tavLst>
                                    </p:anim>
                                    <p:anim calcmode="lin" valueType="num">
                                      <p:cBhvr additive="base">
                                        <p:cTn id="2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additive="base">
                                        <p:cTn id="33" dur="500" fill="hold"/>
                                        <p:tgtEl>
                                          <p:spTgt spid="66"/>
                                        </p:tgtEl>
                                        <p:attrNameLst>
                                          <p:attrName>ppt_x</p:attrName>
                                        </p:attrNameLst>
                                      </p:cBhvr>
                                      <p:tavLst>
                                        <p:tav tm="0">
                                          <p:val>
                                            <p:strVal val="#ppt_x"/>
                                          </p:val>
                                        </p:tav>
                                        <p:tav tm="100000">
                                          <p:val>
                                            <p:strVal val="#ppt_x"/>
                                          </p:val>
                                        </p:tav>
                                      </p:tavLst>
                                    </p:anim>
                                    <p:anim calcmode="lin" valueType="num">
                                      <p:cBhvr additive="base">
                                        <p:cTn id="34"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mph" presetSubtype="2" fill="hold" grpId="1" nodeType="clickEffect">
                                  <p:stCondLst>
                                    <p:cond delay="0"/>
                                  </p:stCondLst>
                                  <p:childTnLst>
                                    <p:animClr clrSpc="rgb" dir="cw">
                                      <p:cBhvr override="childStyle">
                                        <p:cTn id="38" dur="2000" fill="hold"/>
                                        <p:tgtEl>
                                          <p:spTgt spid="69"/>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58"/>
                </p:tgtEl>
              </p:cMediaNode>
            </p:audio>
          </p:childTnLst>
        </p:cTn>
      </p:par>
    </p:tnLst>
    <p:bldLst>
      <p:bldP spid="36" grpId="0"/>
      <p:bldP spid="69" grpId="0" animBg="1"/>
      <p:bldP spid="6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2 Marcador de contenido"/>
          <p:cNvSpPr txBox="1">
            <a:spLocks/>
          </p:cNvSpPr>
          <p:nvPr/>
        </p:nvSpPr>
        <p:spPr>
          <a:xfrm>
            <a:off x="0" y="836712"/>
            <a:ext cx="9144000" cy="413794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20000"/>
              </a:lnSpc>
              <a:spcAft>
                <a:spcPts val="0"/>
              </a:spcAft>
              <a:buNone/>
              <a:defRPr/>
            </a:pPr>
            <a:r>
              <a:rPr lang="en-US" sz="2400" b="1" dirty="0" err="1">
                <a:latin typeface="Garamond" pitchFamily="18" charset="0"/>
              </a:rPr>
              <a:t>Ey</a:t>
            </a:r>
            <a:r>
              <a:rPr lang="en-US" sz="2400" b="1" dirty="0">
                <a:latin typeface="Garamond" pitchFamily="18" charset="0"/>
              </a:rPr>
              <a:t> </a:t>
            </a:r>
            <a:r>
              <a:rPr lang="en-US" sz="2400" b="1" dirty="0" err="1">
                <a:latin typeface="Garamond" pitchFamily="18" charset="0"/>
              </a:rPr>
              <a:t>göklerde</a:t>
            </a:r>
            <a:r>
              <a:rPr lang="en-US" sz="2400" b="1" dirty="0">
                <a:latin typeface="Garamond" pitchFamily="18" charset="0"/>
              </a:rPr>
              <a:t> </a:t>
            </a:r>
            <a:r>
              <a:rPr lang="en-US" sz="2400" b="1" dirty="0" err="1">
                <a:latin typeface="Garamond" pitchFamily="18" charset="0"/>
              </a:rPr>
              <a:t>olan</a:t>
            </a:r>
            <a:r>
              <a:rPr lang="en-US" sz="2400" b="1" dirty="0">
                <a:latin typeface="Garamond" pitchFamily="18" charset="0"/>
              </a:rPr>
              <a:t> </a:t>
            </a:r>
            <a:r>
              <a:rPr lang="en-US" sz="2400" b="1" dirty="0" err="1">
                <a:latin typeface="Garamond" pitchFamily="18" charset="0"/>
              </a:rPr>
              <a:t>Babamız</a:t>
            </a:r>
            <a:r>
              <a:rPr lang="en-US" sz="2400" b="1" dirty="0">
                <a:latin typeface="Garamond" pitchFamily="18" charset="0"/>
              </a:rPr>
              <a:t>,</a:t>
            </a:r>
          </a:p>
          <a:p>
            <a:pPr marL="0" indent="0" algn="ctr" fontAlgn="auto">
              <a:lnSpc>
                <a:spcPct val="120000"/>
              </a:lnSpc>
              <a:spcAft>
                <a:spcPts val="0"/>
              </a:spcAft>
              <a:buNone/>
              <a:defRPr/>
            </a:pPr>
            <a:r>
              <a:rPr lang="en-US" sz="2400" b="1" dirty="0" err="1">
                <a:latin typeface="Garamond" pitchFamily="18" charset="0"/>
              </a:rPr>
              <a:t>İsmin</a:t>
            </a:r>
            <a:r>
              <a:rPr lang="en-US" sz="2400" b="1" dirty="0">
                <a:latin typeface="Garamond" pitchFamily="18" charset="0"/>
              </a:rPr>
              <a:t> </a:t>
            </a:r>
            <a:r>
              <a:rPr lang="en-US" sz="2400" b="1" dirty="0" err="1">
                <a:latin typeface="Garamond" pitchFamily="18" charset="0"/>
              </a:rPr>
              <a:t>mukaddes</a:t>
            </a:r>
            <a:r>
              <a:rPr lang="en-US" sz="2400" b="1" dirty="0">
                <a:latin typeface="Garamond" pitchFamily="18" charset="0"/>
              </a:rPr>
              <a:t> </a:t>
            </a:r>
            <a:r>
              <a:rPr lang="en-US" sz="2400" b="1" dirty="0" err="1">
                <a:latin typeface="Garamond" pitchFamily="18" charset="0"/>
              </a:rPr>
              <a:t>olsun</a:t>
            </a:r>
            <a:r>
              <a:rPr lang="en-US" sz="2400" b="1" dirty="0">
                <a:latin typeface="Garamond" pitchFamily="18" charset="0"/>
              </a:rPr>
              <a:t>;</a:t>
            </a:r>
          </a:p>
          <a:p>
            <a:pPr marL="0" indent="0" algn="ctr" fontAlgn="auto">
              <a:lnSpc>
                <a:spcPct val="120000"/>
              </a:lnSpc>
              <a:spcAft>
                <a:spcPts val="0"/>
              </a:spcAft>
              <a:buNone/>
              <a:defRPr/>
            </a:pPr>
            <a:r>
              <a:rPr lang="en-US" sz="2400" b="1" dirty="0" err="1">
                <a:latin typeface="Garamond" pitchFamily="18" charset="0"/>
              </a:rPr>
              <a:t>Melekûtun</a:t>
            </a:r>
            <a:r>
              <a:rPr lang="en-US" sz="2400" b="1" dirty="0">
                <a:latin typeface="Garamond" pitchFamily="18" charset="0"/>
              </a:rPr>
              <a:t> </a:t>
            </a:r>
            <a:r>
              <a:rPr lang="en-US" sz="2400" b="1" dirty="0" err="1">
                <a:latin typeface="Garamond" pitchFamily="18" charset="0"/>
              </a:rPr>
              <a:t>gelsin</a:t>
            </a:r>
            <a:r>
              <a:rPr lang="en-US" sz="2400" b="1" dirty="0">
                <a:latin typeface="Garamond" pitchFamily="18" charset="0"/>
              </a:rPr>
              <a:t>;</a:t>
            </a:r>
          </a:p>
          <a:p>
            <a:pPr marL="0" indent="0" algn="ctr" fontAlgn="auto">
              <a:lnSpc>
                <a:spcPct val="120000"/>
              </a:lnSpc>
              <a:spcAft>
                <a:spcPts val="0"/>
              </a:spcAft>
              <a:buNone/>
              <a:defRPr/>
            </a:pPr>
            <a:r>
              <a:rPr lang="en-US" sz="2400" b="1" dirty="0" err="1">
                <a:latin typeface="Garamond" pitchFamily="18" charset="0"/>
              </a:rPr>
              <a:t>Gökte</a:t>
            </a:r>
            <a:r>
              <a:rPr lang="en-US" sz="2400" b="1" dirty="0">
                <a:latin typeface="Garamond" pitchFamily="18" charset="0"/>
              </a:rPr>
              <a:t> </a:t>
            </a:r>
            <a:r>
              <a:rPr lang="en-US" sz="2400" b="1" dirty="0" err="1">
                <a:latin typeface="Garamond" pitchFamily="18" charset="0"/>
              </a:rPr>
              <a:t>olduğu</a:t>
            </a:r>
            <a:r>
              <a:rPr lang="en-US" sz="2400" b="1" dirty="0">
                <a:latin typeface="Garamond" pitchFamily="18" charset="0"/>
              </a:rPr>
              <a:t> </a:t>
            </a:r>
            <a:r>
              <a:rPr lang="en-US" sz="2400" b="1" dirty="0" err="1">
                <a:latin typeface="Garamond" pitchFamily="18" charset="0"/>
              </a:rPr>
              <a:t>gibi</a:t>
            </a:r>
            <a:r>
              <a:rPr lang="en-US" sz="2400" b="1" dirty="0">
                <a:latin typeface="Garamond" pitchFamily="18" charset="0"/>
              </a:rPr>
              <a:t> </a:t>
            </a:r>
            <a:r>
              <a:rPr lang="en-US" sz="2400" b="1" dirty="0" err="1">
                <a:latin typeface="Garamond" pitchFamily="18" charset="0"/>
              </a:rPr>
              <a:t>yerde</a:t>
            </a:r>
            <a:r>
              <a:rPr lang="en-US" sz="2400" b="1" dirty="0">
                <a:latin typeface="Garamond" pitchFamily="18" charset="0"/>
              </a:rPr>
              <a:t> de </a:t>
            </a:r>
            <a:r>
              <a:rPr lang="en-US" sz="2400" b="1" dirty="0" err="1">
                <a:latin typeface="Garamond" pitchFamily="18" charset="0"/>
              </a:rPr>
              <a:t>senin</a:t>
            </a:r>
            <a:r>
              <a:rPr lang="en-US" sz="2400" b="1" dirty="0">
                <a:latin typeface="Garamond" pitchFamily="18" charset="0"/>
              </a:rPr>
              <a:t> </a:t>
            </a:r>
            <a:r>
              <a:rPr lang="en-US" sz="2400" b="1" dirty="0" err="1">
                <a:latin typeface="Garamond" pitchFamily="18" charset="0"/>
              </a:rPr>
              <a:t>iraden</a:t>
            </a:r>
            <a:r>
              <a:rPr lang="en-US" sz="2400" b="1" dirty="0">
                <a:latin typeface="Garamond" pitchFamily="18" charset="0"/>
              </a:rPr>
              <a:t> </a:t>
            </a:r>
            <a:r>
              <a:rPr lang="en-US" sz="2400" b="1" dirty="0" err="1">
                <a:latin typeface="Garamond" pitchFamily="18" charset="0"/>
              </a:rPr>
              <a:t>olsun</a:t>
            </a:r>
            <a:r>
              <a:rPr lang="en-US" sz="2400" b="1" dirty="0">
                <a:latin typeface="Garamond" pitchFamily="18" charset="0"/>
              </a:rPr>
              <a:t>;</a:t>
            </a:r>
          </a:p>
          <a:p>
            <a:pPr marL="0" indent="0" algn="ctr" fontAlgn="auto">
              <a:lnSpc>
                <a:spcPct val="120000"/>
              </a:lnSpc>
              <a:spcAft>
                <a:spcPts val="0"/>
              </a:spcAft>
              <a:buNone/>
              <a:defRPr/>
            </a:pPr>
            <a:r>
              <a:rPr lang="en-US" sz="2400" b="1" dirty="0" err="1">
                <a:latin typeface="Garamond" pitchFamily="18" charset="0"/>
              </a:rPr>
              <a:t>Gündelik</a:t>
            </a:r>
            <a:r>
              <a:rPr lang="en-US" sz="2400" b="1" dirty="0">
                <a:latin typeface="Garamond" pitchFamily="18" charset="0"/>
              </a:rPr>
              <a:t> </a:t>
            </a:r>
            <a:r>
              <a:rPr lang="en-US" sz="2400" b="1" dirty="0" err="1">
                <a:latin typeface="Garamond" pitchFamily="18" charset="0"/>
              </a:rPr>
              <a:t>ekmeğimizi</a:t>
            </a:r>
            <a:r>
              <a:rPr lang="en-US" sz="2400" b="1" dirty="0">
                <a:latin typeface="Garamond" pitchFamily="18" charset="0"/>
              </a:rPr>
              <a:t> </a:t>
            </a:r>
            <a:r>
              <a:rPr lang="en-US" sz="2400" b="1" dirty="0" err="1">
                <a:latin typeface="Garamond" pitchFamily="18" charset="0"/>
              </a:rPr>
              <a:t>bize</a:t>
            </a:r>
            <a:r>
              <a:rPr lang="en-US" sz="2400" b="1" dirty="0">
                <a:latin typeface="Garamond" pitchFamily="18" charset="0"/>
              </a:rPr>
              <a:t> </a:t>
            </a:r>
            <a:r>
              <a:rPr lang="en-US" sz="2400" b="1" dirty="0" err="1">
                <a:latin typeface="Garamond" pitchFamily="18" charset="0"/>
              </a:rPr>
              <a:t>bugün</a:t>
            </a:r>
            <a:r>
              <a:rPr lang="en-US" sz="2400" b="1" dirty="0">
                <a:latin typeface="Garamond" pitchFamily="18" charset="0"/>
              </a:rPr>
              <a:t> </a:t>
            </a:r>
            <a:r>
              <a:rPr lang="en-US" sz="2400" b="1" dirty="0" err="1">
                <a:latin typeface="Garamond" pitchFamily="18" charset="0"/>
              </a:rPr>
              <a:t>ver</a:t>
            </a:r>
            <a:r>
              <a:rPr lang="en-US" sz="2400" b="1" dirty="0">
                <a:latin typeface="Garamond" pitchFamily="18" charset="0"/>
              </a:rPr>
              <a:t>;</a:t>
            </a:r>
          </a:p>
          <a:p>
            <a:pPr marL="0" indent="0" algn="ctr" fontAlgn="auto">
              <a:lnSpc>
                <a:spcPct val="120000"/>
              </a:lnSpc>
              <a:spcAft>
                <a:spcPts val="0"/>
              </a:spcAft>
              <a:buNone/>
              <a:defRPr/>
            </a:pPr>
            <a:r>
              <a:rPr lang="en-US" sz="2400" b="1" dirty="0" err="1">
                <a:latin typeface="Garamond" pitchFamily="18" charset="0"/>
              </a:rPr>
              <a:t>Ve</a:t>
            </a:r>
            <a:r>
              <a:rPr lang="en-US" sz="2400" b="1" dirty="0">
                <a:latin typeface="Garamond" pitchFamily="18" charset="0"/>
              </a:rPr>
              <a:t> </a:t>
            </a:r>
            <a:r>
              <a:rPr lang="en-US" sz="2400" b="1" dirty="0" err="1">
                <a:latin typeface="Garamond" pitchFamily="18" charset="0"/>
              </a:rPr>
              <a:t>bize</a:t>
            </a:r>
            <a:r>
              <a:rPr lang="en-US" sz="2400" b="1" dirty="0">
                <a:latin typeface="Garamond" pitchFamily="18" charset="0"/>
              </a:rPr>
              <a:t> </a:t>
            </a:r>
            <a:r>
              <a:rPr lang="en-US" sz="2400" b="1" dirty="0" err="1">
                <a:latin typeface="Garamond" pitchFamily="18" charset="0"/>
              </a:rPr>
              <a:t>borçlu</a:t>
            </a:r>
            <a:r>
              <a:rPr lang="en-US" sz="2400" b="1" dirty="0">
                <a:latin typeface="Garamond" pitchFamily="18" charset="0"/>
              </a:rPr>
              <a:t> </a:t>
            </a:r>
            <a:r>
              <a:rPr lang="en-US" sz="2400" b="1" dirty="0" err="1">
                <a:latin typeface="Garamond" pitchFamily="18" charset="0"/>
              </a:rPr>
              <a:t>olanlara</a:t>
            </a:r>
            <a:r>
              <a:rPr lang="en-US" sz="2400" b="1" dirty="0">
                <a:latin typeface="Garamond" pitchFamily="18" charset="0"/>
              </a:rPr>
              <a:t> </a:t>
            </a:r>
            <a:r>
              <a:rPr lang="en-US" sz="2400" b="1" dirty="0" err="1">
                <a:latin typeface="Garamond" pitchFamily="18" charset="0"/>
              </a:rPr>
              <a:t>bağışladığımız</a:t>
            </a:r>
            <a:r>
              <a:rPr lang="en-US" sz="2400" b="1" dirty="0">
                <a:latin typeface="Garamond" pitchFamily="18" charset="0"/>
              </a:rPr>
              <a:t> </a:t>
            </a:r>
            <a:r>
              <a:rPr lang="en-US" sz="2400" b="1" dirty="0" err="1">
                <a:latin typeface="Garamond" pitchFamily="18" charset="0"/>
              </a:rPr>
              <a:t>gibi</a:t>
            </a:r>
            <a:r>
              <a:rPr lang="en-US" sz="2400" b="1" dirty="0">
                <a:latin typeface="Garamond" pitchFamily="18" charset="0"/>
              </a:rPr>
              <a:t>, </a:t>
            </a:r>
            <a:r>
              <a:rPr lang="en-US" sz="2400" b="1" dirty="0" err="1">
                <a:latin typeface="Garamond" pitchFamily="18" charset="0"/>
              </a:rPr>
              <a:t>bizim</a:t>
            </a:r>
            <a:r>
              <a:rPr lang="en-US" sz="2400" b="1" dirty="0">
                <a:latin typeface="Garamond" pitchFamily="18" charset="0"/>
              </a:rPr>
              <a:t> </a:t>
            </a:r>
            <a:r>
              <a:rPr lang="en-US" sz="2400" b="1" dirty="0" err="1">
                <a:latin typeface="Garamond" pitchFamily="18" charset="0"/>
              </a:rPr>
              <a:t>borçlarımızı</a:t>
            </a:r>
            <a:r>
              <a:rPr lang="en-US" sz="2400" b="1" dirty="0">
                <a:latin typeface="Garamond" pitchFamily="18" charset="0"/>
              </a:rPr>
              <a:t> </a:t>
            </a:r>
            <a:r>
              <a:rPr lang="en-US" sz="2400" b="1" dirty="0" err="1">
                <a:latin typeface="Garamond" pitchFamily="18" charset="0"/>
              </a:rPr>
              <a:t>bize</a:t>
            </a:r>
            <a:r>
              <a:rPr lang="en-US" sz="2400" b="1" dirty="0">
                <a:latin typeface="Garamond" pitchFamily="18" charset="0"/>
              </a:rPr>
              <a:t> </a:t>
            </a:r>
            <a:r>
              <a:rPr lang="en-US" sz="2400" b="1" dirty="0" err="1">
                <a:latin typeface="Garamond" pitchFamily="18" charset="0"/>
              </a:rPr>
              <a:t>bağışla</a:t>
            </a:r>
            <a:r>
              <a:rPr lang="en-US" sz="2400" b="1" dirty="0">
                <a:latin typeface="Garamond" pitchFamily="18" charset="0"/>
              </a:rPr>
              <a:t>;</a:t>
            </a:r>
          </a:p>
          <a:p>
            <a:pPr marL="0" indent="0" algn="ctr" fontAlgn="auto">
              <a:lnSpc>
                <a:spcPct val="120000"/>
              </a:lnSpc>
              <a:spcAft>
                <a:spcPts val="0"/>
              </a:spcAft>
              <a:buNone/>
              <a:defRPr/>
            </a:pPr>
            <a:r>
              <a:rPr lang="en-US" sz="2400" b="1" dirty="0" err="1">
                <a:latin typeface="Garamond" pitchFamily="18" charset="0"/>
              </a:rPr>
              <a:t>Ve</a:t>
            </a:r>
            <a:r>
              <a:rPr lang="en-US" sz="2400" b="1" dirty="0">
                <a:latin typeface="Garamond" pitchFamily="18" charset="0"/>
              </a:rPr>
              <a:t> </a:t>
            </a:r>
            <a:r>
              <a:rPr lang="en-US" sz="2400" b="1" dirty="0" err="1">
                <a:latin typeface="Garamond" pitchFamily="18" charset="0"/>
              </a:rPr>
              <a:t>bizi</a:t>
            </a:r>
            <a:r>
              <a:rPr lang="en-US" sz="2400" b="1" dirty="0">
                <a:latin typeface="Garamond" pitchFamily="18" charset="0"/>
              </a:rPr>
              <a:t> </a:t>
            </a:r>
            <a:r>
              <a:rPr lang="en-US" sz="2400" b="1" dirty="0" err="1">
                <a:latin typeface="Garamond" pitchFamily="18" charset="0"/>
              </a:rPr>
              <a:t>iğvaya</a:t>
            </a:r>
            <a:r>
              <a:rPr lang="en-US" sz="2400" b="1" dirty="0">
                <a:latin typeface="Garamond" pitchFamily="18" charset="0"/>
              </a:rPr>
              <a:t> </a:t>
            </a:r>
            <a:r>
              <a:rPr lang="en-US" sz="2400" b="1" dirty="0" err="1">
                <a:latin typeface="Garamond" pitchFamily="18" charset="0"/>
              </a:rPr>
              <a:t>götürme</a:t>
            </a:r>
            <a:r>
              <a:rPr lang="en-US" sz="2400" b="1" dirty="0">
                <a:latin typeface="Garamond" pitchFamily="18" charset="0"/>
              </a:rPr>
              <a:t>, </a:t>
            </a:r>
            <a:r>
              <a:rPr lang="en-US" sz="2400" b="1" dirty="0" err="1">
                <a:latin typeface="Garamond" pitchFamily="18" charset="0"/>
              </a:rPr>
              <a:t>fakat</a:t>
            </a:r>
            <a:r>
              <a:rPr lang="en-US" sz="2400" b="1" dirty="0">
                <a:latin typeface="Garamond" pitchFamily="18" charset="0"/>
              </a:rPr>
              <a:t> </a:t>
            </a:r>
            <a:r>
              <a:rPr lang="en-US" sz="2400" b="1" dirty="0" err="1">
                <a:latin typeface="Garamond" pitchFamily="18" charset="0"/>
              </a:rPr>
              <a:t>bizi</a:t>
            </a:r>
            <a:r>
              <a:rPr lang="en-US" sz="2400" b="1" dirty="0">
                <a:latin typeface="Garamond" pitchFamily="18" charset="0"/>
              </a:rPr>
              <a:t> </a:t>
            </a:r>
            <a:r>
              <a:rPr lang="en-US" sz="2400" b="1" dirty="0" err="1">
                <a:latin typeface="Garamond" pitchFamily="18" charset="0"/>
              </a:rPr>
              <a:t>şerirden</a:t>
            </a:r>
            <a:r>
              <a:rPr lang="en-US" sz="2400" b="1" dirty="0">
                <a:latin typeface="Garamond" pitchFamily="18" charset="0"/>
              </a:rPr>
              <a:t> </a:t>
            </a:r>
            <a:r>
              <a:rPr lang="en-US" sz="2400" b="1" dirty="0" err="1">
                <a:latin typeface="Garamond" pitchFamily="18" charset="0"/>
              </a:rPr>
              <a:t>kurtar</a:t>
            </a:r>
            <a:r>
              <a:rPr lang="en-US" sz="2400" b="1" dirty="0">
                <a:latin typeface="Garamond" pitchFamily="18" charset="0"/>
              </a:rPr>
              <a:t>;</a:t>
            </a:r>
          </a:p>
          <a:p>
            <a:pPr marL="0" indent="0" algn="ctr" fontAlgn="auto">
              <a:lnSpc>
                <a:spcPct val="120000"/>
              </a:lnSpc>
              <a:spcAft>
                <a:spcPts val="0"/>
              </a:spcAft>
              <a:buNone/>
              <a:defRPr/>
            </a:pPr>
            <a:r>
              <a:rPr lang="en-US" sz="2400" b="1" dirty="0" err="1">
                <a:latin typeface="Garamond" pitchFamily="18" charset="0"/>
              </a:rPr>
              <a:t>Çünkü</a:t>
            </a:r>
            <a:r>
              <a:rPr lang="en-US" sz="2400" b="1" dirty="0">
                <a:latin typeface="Garamond" pitchFamily="18" charset="0"/>
              </a:rPr>
              <a:t> </a:t>
            </a:r>
            <a:r>
              <a:rPr lang="en-US" sz="2400" b="1" dirty="0" err="1">
                <a:latin typeface="Garamond" pitchFamily="18" charset="0"/>
              </a:rPr>
              <a:t>melekût</a:t>
            </a:r>
            <a:r>
              <a:rPr lang="en-US" sz="2400" b="1" dirty="0">
                <a:latin typeface="Garamond" pitchFamily="18" charset="0"/>
              </a:rPr>
              <a:t> </a:t>
            </a:r>
            <a:r>
              <a:rPr lang="en-US" sz="2400" b="1" dirty="0" err="1">
                <a:latin typeface="Garamond" pitchFamily="18" charset="0"/>
              </a:rPr>
              <a:t>ve</a:t>
            </a:r>
            <a:r>
              <a:rPr lang="en-US" sz="2400" b="1" dirty="0">
                <a:latin typeface="Garamond" pitchFamily="18" charset="0"/>
              </a:rPr>
              <a:t> </a:t>
            </a:r>
            <a:r>
              <a:rPr lang="en-US" sz="2400" b="1" dirty="0" err="1">
                <a:latin typeface="Garamond" pitchFamily="18" charset="0"/>
              </a:rPr>
              <a:t>kudret</a:t>
            </a:r>
            <a:r>
              <a:rPr lang="en-US" sz="2400" b="1" dirty="0">
                <a:latin typeface="Garamond" pitchFamily="18" charset="0"/>
              </a:rPr>
              <a:t> </a:t>
            </a:r>
            <a:r>
              <a:rPr lang="en-US" sz="2400" b="1" dirty="0" err="1">
                <a:latin typeface="Garamond" pitchFamily="18" charset="0"/>
              </a:rPr>
              <a:t>ve</a:t>
            </a:r>
            <a:r>
              <a:rPr lang="en-US" sz="2400" b="1" dirty="0">
                <a:latin typeface="Garamond" pitchFamily="18" charset="0"/>
              </a:rPr>
              <a:t> </a:t>
            </a:r>
            <a:r>
              <a:rPr lang="en-US" sz="2400" b="1" dirty="0" err="1">
                <a:latin typeface="Garamond" pitchFamily="18" charset="0"/>
              </a:rPr>
              <a:t>izzet</a:t>
            </a:r>
            <a:r>
              <a:rPr lang="en-US" sz="2400" b="1" dirty="0">
                <a:latin typeface="Garamond" pitchFamily="18" charset="0"/>
              </a:rPr>
              <a:t> </a:t>
            </a:r>
            <a:r>
              <a:rPr lang="en-US" sz="2400" b="1" dirty="0" err="1">
                <a:latin typeface="Garamond" pitchFamily="18" charset="0"/>
              </a:rPr>
              <a:t>ebedlere</a:t>
            </a:r>
            <a:r>
              <a:rPr lang="en-US" sz="2400" b="1" dirty="0">
                <a:latin typeface="Garamond" pitchFamily="18" charset="0"/>
              </a:rPr>
              <a:t> </a:t>
            </a:r>
            <a:r>
              <a:rPr lang="en-US" sz="2400" b="1" dirty="0" err="1">
                <a:latin typeface="Garamond" pitchFamily="18" charset="0"/>
              </a:rPr>
              <a:t>kadar</a:t>
            </a:r>
            <a:r>
              <a:rPr lang="en-US" sz="2400" b="1" dirty="0">
                <a:latin typeface="Garamond" pitchFamily="18" charset="0"/>
              </a:rPr>
              <a:t> </a:t>
            </a:r>
            <a:r>
              <a:rPr lang="en-US" sz="2400" b="1" dirty="0" err="1">
                <a:latin typeface="Garamond" pitchFamily="18" charset="0"/>
              </a:rPr>
              <a:t>senindir</a:t>
            </a:r>
            <a:r>
              <a:rPr lang="en-US" sz="2400" b="1" dirty="0">
                <a:latin typeface="Garamond" pitchFamily="18" charset="0"/>
              </a:rPr>
              <a:t>.</a:t>
            </a:r>
            <a:endParaRPr lang="es-ES" sz="2400" dirty="0">
              <a:solidFill>
                <a:srgbClr val="5F5F5F"/>
              </a:solidFill>
              <a:latin typeface="Garamond" pitchFamily="18" charset="0"/>
              <a:cs typeface="DL Apollo" pitchFamily="2" charset="-79"/>
            </a:endParaRPr>
          </a:p>
        </p:txBody>
      </p:sp>
      <p:pic>
        <p:nvPicPr>
          <p:cNvPr id="43" name="Imagen 5" descr="C:\Users\Design\Documents\Edu\Product Launch\shad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88" y="5965825"/>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28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1863"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29 CuadroTexto"/>
          <p:cNvSpPr txBox="1">
            <a:spLocks noChangeArrowheads="1"/>
          </p:cNvSpPr>
          <p:nvPr/>
        </p:nvSpPr>
        <p:spPr bwMode="auto">
          <a:xfrm>
            <a:off x="4205288" y="6181725"/>
            <a:ext cx="269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4DC724E5-FFE5-40D6-A3F3-71BD6DCBD38D}" type="slidenum">
              <a:rPr lang="he-IL" sz="1200" b="1" smtClean="0">
                <a:solidFill>
                  <a:srgbClr val="0EB1E7"/>
                </a:solidFill>
              </a:rPr>
              <a:t>6</a:t>
            </a:fld>
            <a:endParaRPr lang="es-ES" sz="1200" b="1" dirty="0">
              <a:solidFill>
                <a:srgbClr val="0EB1E7"/>
              </a:solidFill>
            </a:endParaRPr>
          </a:p>
        </p:txBody>
      </p:sp>
      <p:sp>
        <p:nvSpPr>
          <p:cNvPr id="47" name="30 CuadroTexto"/>
          <p:cNvSpPr txBox="1"/>
          <p:nvPr/>
        </p:nvSpPr>
        <p:spPr>
          <a:xfrm>
            <a:off x="4467225" y="6181725"/>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8" name="31 CuadroTexto"/>
          <p:cNvSpPr txBox="1"/>
          <p:nvPr/>
        </p:nvSpPr>
        <p:spPr>
          <a:xfrm>
            <a:off x="4787900" y="6181725"/>
            <a:ext cx="354584" cy="276999"/>
          </a:xfrm>
          <a:prstGeom prst="rect">
            <a:avLst/>
          </a:prstGeom>
          <a:noFill/>
        </p:spPr>
        <p:txBody>
          <a:bodyPr wrap="none">
            <a:spAutoFit/>
          </a:bodyPr>
          <a:lstStyle/>
          <a:p>
            <a:pPr fontAlgn="auto">
              <a:spcBef>
                <a:spcPts val="0"/>
              </a:spcBef>
              <a:spcAft>
                <a:spcPts val="0"/>
              </a:spcAft>
              <a:defRPr/>
            </a:pPr>
            <a:r>
              <a:rPr lang="he-IL" sz="1200" b="1" dirty="0">
                <a:solidFill>
                  <a:schemeClr val="bg1">
                    <a:lumMod val="50000"/>
                  </a:schemeClr>
                </a:solidFill>
              </a:rPr>
              <a:t>16</a:t>
            </a:r>
            <a:endParaRPr lang="es-ES" sz="1200" b="1" dirty="0">
              <a:solidFill>
                <a:schemeClr val="bg1">
                  <a:lumMod val="50000"/>
                </a:schemeClr>
              </a:solidFill>
            </a:endParaRPr>
          </a:p>
        </p:txBody>
      </p:sp>
      <p:pic>
        <p:nvPicPr>
          <p:cNvPr id="49" name="Imagen 5" descr="C:\Users\Design\Documents\Edu\Product Launch\shadow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25" y="5983288"/>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Imagen 5" descr="C:\Users\Design\Documents\Edu\Product Launch\sha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413" y="5756275"/>
            <a:ext cx="1193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1 Título"/>
          <p:cNvSpPr txBox="1">
            <a:spLocks/>
          </p:cNvSpPr>
          <p:nvPr/>
        </p:nvSpPr>
        <p:spPr bwMode="auto">
          <a:xfrm>
            <a:off x="6732588" y="6083300"/>
            <a:ext cx="2266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rtl="1"/>
            <a:r>
              <a:rPr lang="he-IL" sz="900" b="1" dirty="0">
                <a:solidFill>
                  <a:srgbClr val="0EB1E7"/>
                </a:solidFill>
              </a:rPr>
              <a:t>צרו קשר</a:t>
            </a:r>
            <a:endParaRPr lang="en-US" sz="900" b="1" dirty="0">
              <a:solidFill>
                <a:srgbClr val="0EB1E7"/>
              </a:solidFill>
            </a:endParaRPr>
          </a:p>
          <a:p>
            <a:pPr algn="r" rtl="1"/>
            <a:r>
              <a:rPr lang="en-US" sz="900" dirty="0">
                <a:solidFill>
                  <a:schemeClr val="bg1"/>
                </a:solidFill>
              </a:rPr>
              <a:t>beilinson.orel@gmail.com</a:t>
            </a:r>
          </a:p>
          <a:p>
            <a:pPr algn="r" rtl="1"/>
            <a:r>
              <a:rPr lang="he-IL" sz="900" dirty="0">
                <a:solidFill>
                  <a:schemeClr val="bg1"/>
                </a:solidFill>
              </a:rPr>
              <a:t>בלוג:</a:t>
            </a:r>
            <a:r>
              <a:rPr lang="en-US" sz="900" dirty="0">
                <a:solidFill>
                  <a:schemeClr val="bg1"/>
                </a:solidFill>
              </a:rPr>
              <a:t> orel.icesites.org </a:t>
            </a:r>
          </a:p>
        </p:txBody>
      </p:sp>
      <p:pic>
        <p:nvPicPr>
          <p:cNvPr id="52" name="Imagen 4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4882" y="6048077"/>
            <a:ext cx="1472361" cy="549275"/>
          </a:xfrm>
          <a:prstGeom prst="rect">
            <a:avLst/>
          </a:prstGeom>
          <a:noFill/>
          <a:extLst>
            <a:ext uri="{909E8E84-426E-40DD-AFC4-6F175D3DCCD1}">
              <a14:hiddenFill xmlns:a14="http://schemas.microsoft.com/office/drawing/2010/main">
                <a:solidFill>
                  <a:srgbClr val="FFFFFF"/>
                </a:solidFill>
              </a14:hiddenFill>
            </a:ext>
          </a:extLst>
        </p:spPr>
      </p:pic>
      <p:pic>
        <p:nvPicPr>
          <p:cNvPr id="53" name="Imagen 44" descr="btns">
            <a:hlinkClick r:id="" action="ppaction://hlinkshowjump?jump=nextslide"/>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0638" y="6221413"/>
            <a:ext cx="215900" cy="211137"/>
          </a:xfrm>
          <a:prstGeom prst="rect">
            <a:avLst/>
          </a:prstGeom>
          <a:noFill/>
          <a:extLst>
            <a:ext uri="{909E8E84-426E-40DD-AFC4-6F175D3DCCD1}">
              <a14:hiddenFill xmlns:a14="http://schemas.microsoft.com/office/drawing/2010/main">
                <a:solidFill>
                  <a:srgbClr val="FFFFFF"/>
                </a:solidFill>
              </a14:hiddenFill>
            </a:ext>
          </a:extLst>
        </p:spPr>
      </p:pic>
      <p:pic>
        <p:nvPicPr>
          <p:cNvPr id="54" name="Imagen 45" descr="btns">
            <a:hlinkClick r:id="" action="ppaction://hlinkshowjump?jump=previousslid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24300" y="6221413"/>
            <a:ext cx="215900" cy="21113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5100638" y="548680"/>
            <a:ext cx="1199554" cy="432048"/>
            <a:chOff x="5100638" y="548680"/>
            <a:chExt cx="1199554" cy="432048"/>
          </a:xfrm>
        </p:grpSpPr>
        <p:sp>
          <p:nvSpPr>
            <p:cNvPr id="3" name="Block Arc 2"/>
            <p:cNvSpPr/>
            <p:nvPr/>
          </p:nvSpPr>
          <p:spPr>
            <a:xfrm rot="10800000">
              <a:off x="5298355" y="692695"/>
              <a:ext cx="785813" cy="288033"/>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p:cNvSpPr txBox="1"/>
            <p:nvPr/>
          </p:nvSpPr>
          <p:spPr>
            <a:xfrm>
              <a:off x="5100638" y="548680"/>
              <a:ext cx="1199554" cy="369332"/>
            </a:xfrm>
            <a:prstGeom prst="rect">
              <a:avLst/>
            </a:prstGeom>
            <a:noFill/>
          </p:spPr>
          <p:txBody>
            <a:bodyPr wrap="square" rtlCol="0">
              <a:spAutoFit/>
            </a:bodyPr>
            <a:lstStyle/>
            <a:p>
              <a:pPr algn="ctr"/>
              <a:r>
                <a:rPr lang="he-IL" dirty="0" smtClean="0"/>
                <a:t>אבינו</a:t>
              </a:r>
              <a:endParaRPr lang="en-US" dirty="0"/>
            </a:p>
          </p:txBody>
        </p:sp>
      </p:grpSp>
      <p:grpSp>
        <p:nvGrpSpPr>
          <p:cNvPr id="23" name="Group 22"/>
          <p:cNvGrpSpPr/>
          <p:nvPr/>
        </p:nvGrpSpPr>
        <p:grpSpPr>
          <a:xfrm>
            <a:off x="4139952" y="548680"/>
            <a:ext cx="1199554" cy="432048"/>
            <a:chOff x="5100638" y="548680"/>
            <a:chExt cx="1199554" cy="432048"/>
          </a:xfrm>
        </p:grpSpPr>
        <p:sp>
          <p:nvSpPr>
            <p:cNvPr id="24" name="Block Arc 23"/>
            <p:cNvSpPr/>
            <p:nvPr/>
          </p:nvSpPr>
          <p:spPr>
            <a:xfrm rot="10800000">
              <a:off x="5298355" y="692695"/>
              <a:ext cx="785813" cy="288033"/>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p:cNvSpPr txBox="1"/>
            <p:nvPr/>
          </p:nvSpPr>
          <p:spPr>
            <a:xfrm>
              <a:off x="5100638" y="548680"/>
              <a:ext cx="1199554" cy="369332"/>
            </a:xfrm>
            <a:prstGeom prst="rect">
              <a:avLst/>
            </a:prstGeom>
            <a:noFill/>
          </p:spPr>
          <p:txBody>
            <a:bodyPr wrap="square" rtlCol="0">
              <a:spAutoFit/>
            </a:bodyPr>
            <a:lstStyle/>
            <a:p>
              <a:pPr algn="ctr"/>
              <a:r>
                <a:rPr lang="he-IL" dirty="0" smtClean="0"/>
                <a:t>הוא</a:t>
              </a:r>
              <a:endParaRPr lang="en-US" dirty="0"/>
            </a:p>
          </p:txBody>
        </p:sp>
      </p:grpSp>
      <p:grpSp>
        <p:nvGrpSpPr>
          <p:cNvPr id="27" name="Group 26"/>
          <p:cNvGrpSpPr/>
          <p:nvPr/>
        </p:nvGrpSpPr>
        <p:grpSpPr>
          <a:xfrm>
            <a:off x="3275856" y="548680"/>
            <a:ext cx="1199554" cy="432048"/>
            <a:chOff x="5100638" y="548680"/>
            <a:chExt cx="1199554" cy="432048"/>
          </a:xfrm>
        </p:grpSpPr>
        <p:sp>
          <p:nvSpPr>
            <p:cNvPr id="28" name="Block Arc 27"/>
            <p:cNvSpPr/>
            <p:nvPr/>
          </p:nvSpPr>
          <p:spPr>
            <a:xfrm rot="10800000">
              <a:off x="5298355" y="692695"/>
              <a:ext cx="785813" cy="288033"/>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p:cNvSpPr txBox="1"/>
            <p:nvPr/>
          </p:nvSpPr>
          <p:spPr>
            <a:xfrm>
              <a:off x="5100638" y="548680"/>
              <a:ext cx="1199554" cy="369332"/>
            </a:xfrm>
            <a:prstGeom prst="rect">
              <a:avLst/>
            </a:prstGeom>
            <a:noFill/>
          </p:spPr>
          <p:txBody>
            <a:bodyPr wrap="square" rtlCol="0">
              <a:spAutoFit/>
            </a:bodyPr>
            <a:lstStyle/>
            <a:p>
              <a:pPr algn="ctr"/>
              <a:r>
                <a:rPr lang="he-IL" dirty="0" smtClean="0"/>
                <a:t>בשמיים</a:t>
              </a:r>
              <a:endParaRPr lang="en-US" dirty="0"/>
            </a:p>
          </p:txBody>
        </p:sp>
      </p:grpSp>
      <p:grpSp>
        <p:nvGrpSpPr>
          <p:cNvPr id="30" name="Group 29"/>
          <p:cNvGrpSpPr/>
          <p:nvPr/>
        </p:nvGrpSpPr>
        <p:grpSpPr>
          <a:xfrm>
            <a:off x="2411760" y="548680"/>
            <a:ext cx="1199554" cy="432048"/>
            <a:chOff x="5100638" y="548680"/>
            <a:chExt cx="1199554" cy="432048"/>
          </a:xfrm>
        </p:grpSpPr>
        <p:sp>
          <p:nvSpPr>
            <p:cNvPr id="31" name="Block Arc 30"/>
            <p:cNvSpPr/>
            <p:nvPr/>
          </p:nvSpPr>
          <p:spPr>
            <a:xfrm rot="10800000">
              <a:off x="5298355" y="692695"/>
              <a:ext cx="785813" cy="288033"/>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TextBox 31"/>
            <p:cNvSpPr txBox="1"/>
            <p:nvPr/>
          </p:nvSpPr>
          <p:spPr>
            <a:xfrm>
              <a:off x="5100638" y="548680"/>
              <a:ext cx="1199554" cy="369332"/>
            </a:xfrm>
            <a:prstGeom prst="rect">
              <a:avLst/>
            </a:prstGeom>
            <a:noFill/>
          </p:spPr>
          <p:txBody>
            <a:bodyPr wrap="square" rtlCol="0">
              <a:spAutoFit/>
            </a:bodyPr>
            <a:lstStyle/>
            <a:p>
              <a:pPr algn="ctr"/>
              <a:r>
                <a:rPr lang="he-IL" dirty="0" smtClean="0"/>
                <a:t>הו</a:t>
              </a:r>
              <a:endParaRPr lang="en-US" dirty="0"/>
            </a:p>
          </p:txBody>
        </p:sp>
      </p:grpSp>
      <p:sp>
        <p:nvSpPr>
          <p:cNvPr id="7" name="Snip Single Corner Rectangle 6"/>
          <p:cNvSpPr/>
          <p:nvPr/>
        </p:nvSpPr>
        <p:spPr>
          <a:xfrm>
            <a:off x="6732588" y="621382"/>
            <a:ext cx="2411412" cy="1511474"/>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1"/>
            <a:r>
              <a:rPr lang="he-IL" b="1" dirty="0" smtClean="0"/>
              <a:t>אותו הטקסט בטורקית. שימו לב להבדל בסדר המילים.</a:t>
            </a:r>
            <a:endParaRPr lang="en-US" b="1" dirty="0"/>
          </a:p>
        </p:txBody>
      </p:sp>
    </p:spTree>
    <p:extLst>
      <p:ext uri="{BB962C8B-B14F-4D97-AF65-F5344CB8AC3E}">
        <p14:creationId xmlns:p14="http://schemas.microsoft.com/office/powerpoint/2010/main" val="22672982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randombar(horizont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mph" presetSubtype="0" fill="hold" grpId="1" nodeType="clickEffect">
                                  <p:stCondLst>
                                    <p:cond delay="0"/>
                                  </p:stCondLst>
                                  <p:childTnLst>
                                    <p:animClr clrSpc="hsl" dir="cw">
                                      <p:cBhvr override="childStyle">
                                        <p:cTn id="40" dur="500" fill="hold"/>
                                        <p:tgtEl>
                                          <p:spTgt spid="7"/>
                                        </p:tgtEl>
                                        <p:attrNameLst>
                                          <p:attrName>style.color</p:attrName>
                                        </p:attrNameLst>
                                      </p:cBhvr>
                                      <p:by>
                                        <p:hsl h="7200000" s="0" l="0"/>
                                      </p:by>
                                    </p:animClr>
                                    <p:animClr clrSpc="hsl" dir="cw">
                                      <p:cBhvr>
                                        <p:cTn id="41" dur="500" fill="hold"/>
                                        <p:tgtEl>
                                          <p:spTgt spid="7"/>
                                        </p:tgtEl>
                                        <p:attrNameLst>
                                          <p:attrName>fillcolor</p:attrName>
                                        </p:attrNameLst>
                                      </p:cBhvr>
                                      <p:by>
                                        <p:hsl h="7200000" s="0" l="0"/>
                                      </p:by>
                                    </p:animClr>
                                    <p:animClr clrSpc="hsl" dir="cw">
                                      <p:cBhvr>
                                        <p:cTn id="42" dur="500" fill="hold"/>
                                        <p:tgtEl>
                                          <p:spTgt spid="7"/>
                                        </p:tgtEl>
                                        <p:attrNameLst>
                                          <p:attrName>stroke.color</p:attrName>
                                        </p:attrNameLst>
                                      </p:cBhvr>
                                      <p:by>
                                        <p:hsl h="7200000" s="0" l="0"/>
                                      </p:by>
                                    </p:animClr>
                                    <p:set>
                                      <p:cBhvr>
                                        <p:cTn id="43"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n 5" descr="C:\Users\Design\Documents\Edu\Product Launch\shad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88" y="5965825"/>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28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1863"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29 CuadroTexto"/>
          <p:cNvSpPr txBox="1">
            <a:spLocks noChangeArrowheads="1"/>
          </p:cNvSpPr>
          <p:nvPr/>
        </p:nvSpPr>
        <p:spPr bwMode="auto">
          <a:xfrm>
            <a:off x="4205288" y="6181725"/>
            <a:ext cx="269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3A8A1DEA-1F77-471F-B13D-9536C2F294E3}" type="slidenum">
              <a:rPr lang="he-IL" sz="1200" b="1" smtClean="0">
                <a:solidFill>
                  <a:srgbClr val="0EB1E7"/>
                </a:solidFill>
              </a:rPr>
              <a:t>7</a:t>
            </a:fld>
            <a:endParaRPr lang="es-ES" sz="1200" b="1" dirty="0">
              <a:solidFill>
                <a:srgbClr val="0EB1E7"/>
              </a:solidFill>
            </a:endParaRPr>
          </a:p>
        </p:txBody>
      </p:sp>
      <p:sp>
        <p:nvSpPr>
          <p:cNvPr id="47" name="30 CuadroTexto"/>
          <p:cNvSpPr txBox="1"/>
          <p:nvPr/>
        </p:nvSpPr>
        <p:spPr>
          <a:xfrm>
            <a:off x="4467225" y="6181725"/>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8" name="31 CuadroTexto"/>
          <p:cNvSpPr txBox="1"/>
          <p:nvPr/>
        </p:nvSpPr>
        <p:spPr>
          <a:xfrm>
            <a:off x="4787900" y="6181725"/>
            <a:ext cx="354584" cy="276999"/>
          </a:xfrm>
          <a:prstGeom prst="rect">
            <a:avLst/>
          </a:prstGeom>
          <a:noFill/>
        </p:spPr>
        <p:txBody>
          <a:bodyPr wrap="none">
            <a:spAutoFit/>
          </a:bodyPr>
          <a:lstStyle/>
          <a:p>
            <a:pPr fontAlgn="auto">
              <a:spcBef>
                <a:spcPts val="0"/>
              </a:spcBef>
              <a:spcAft>
                <a:spcPts val="0"/>
              </a:spcAft>
              <a:defRPr/>
            </a:pPr>
            <a:r>
              <a:rPr lang="he-IL" sz="1200" b="1" dirty="0">
                <a:solidFill>
                  <a:schemeClr val="bg1">
                    <a:lumMod val="50000"/>
                  </a:schemeClr>
                </a:solidFill>
              </a:rPr>
              <a:t>16</a:t>
            </a:r>
            <a:endParaRPr lang="es-ES" sz="1200" b="1" dirty="0">
              <a:solidFill>
                <a:schemeClr val="bg1">
                  <a:lumMod val="50000"/>
                </a:schemeClr>
              </a:solidFill>
            </a:endParaRPr>
          </a:p>
        </p:txBody>
      </p:sp>
      <p:pic>
        <p:nvPicPr>
          <p:cNvPr id="49" name="Imagen 5" descr="C:\Users\Design\Documents\Edu\Product Launch\shadow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25" y="5983288"/>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Imagen 5" descr="C:\Users\Design\Documents\Edu\Product Launch\sha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413" y="5756275"/>
            <a:ext cx="1193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1 Título"/>
          <p:cNvSpPr txBox="1">
            <a:spLocks/>
          </p:cNvSpPr>
          <p:nvPr/>
        </p:nvSpPr>
        <p:spPr bwMode="auto">
          <a:xfrm>
            <a:off x="6732588" y="6083300"/>
            <a:ext cx="2266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rtl="1"/>
            <a:r>
              <a:rPr lang="he-IL" sz="900" b="1" dirty="0">
                <a:solidFill>
                  <a:srgbClr val="0EB1E7"/>
                </a:solidFill>
              </a:rPr>
              <a:t>צרו קשר</a:t>
            </a:r>
            <a:endParaRPr lang="en-US" sz="900" b="1" dirty="0">
              <a:solidFill>
                <a:srgbClr val="0EB1E7"/>
              </a:solidFill>
            </a:endParaRPr>
          </a:p>
          <a:p>
            <a:pPr algn="r" rtl="1"/>
            <a:r>
              <a:rPr lang="en-US" sz="900" dirty="0">
                <a:solidFill>
                  <a:schemeClr val="bg1"/>
                </a:solidFill>
              </a:rPr>
              <a:t>beilinson.orel@gmail.com</a:t>
            </a:r>
          </a:p>
          <a:p>
            <a:pPr algn="r" rtl="1"/>
            <a:r>
              <a:rPr lang="he-IL" sz="900" dirty="0">
                <a:solidFill>
                  <a:schemeClr val="bg1"/>
                </a:solidFill>
              </a:rPr>
              <a:t>בלוג:</a:t>
            </a:r>
            <a:r>
              <a:rPr lang="en-US" sz="900" dirty="0">
                <a:solidFill>
                  <a:schemeClr val="bg1"/>
                </a:solidFill>
              </a:rPr>
              <a:t> orel.icesites.org </a:t>
            </a:r>
          </a:p>
        </p:txBody>
      </p:sp>
      <p:pic>
        <p:nvPicPr>
          <p:cNvPr id="52" name="Imagen 4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4882" y="6048077"/>
            <a:ext cx="1472361" cy="549275"/>
          </a:xfrm>
          <a:prstGeom prst="rect">
            <a:avLst/>
          </a:prstGeom>
          <a:noFill/>
          <a:extLst>
            <a:ext uri="{909E8E84-426E-40DD-AFC4-6F175D3DCCD1}">
              <a14:hiddenFill xmlns:a14="http://schemas.microsoft.com/office/drawing/2010/main">
                <a:solidFill>
                  <a:srgbClr val="FFFFFF"/>
                </a:solidFill>
              </a14:hiddenFill>
            </a:ext>
          </a:extLst>
        </p:spPr>
      </p:pic>
      <p:pic>
        <p:nvPicPr>
          <p:cNvPr id="53" name="Imagen 44" descr="btns">
            <a:hlinkClick r:id="" action="ppaction://hlinkshowjump?jump=nextslide"/>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0638" y="6221413"/>
            <a:ext cx="215900" cy="211137"/>
          </a:xfrm>
          <a:prstGeom prst="rect">
            <a:avLst/>
          </a:prstGeom>
          <a:noFill/>
          <a:extLst>
            <a:ext uri="{909E8E84-426E-40DD-AFC4-6F175D3DCCD1}">
              <a14:hiddenFill xmlns:a14="http://schemas.microsoft.com/office/drawing/2010/main">
                <a:solidFill>
                  <a:srgbClr val="FFFFFF"/>
                </a:solidFill>
              </a14:hiddenFill>
            </a:ext>
          </a:extLst>
        </p:spPr>
      </p:pic>
      <p:pic>
        <p:nvPicPr>
          <p:cNvPr id="54" name="Imagen 45" descr="btns">
            <a:hlinkClick r:id="" action="ppaction://hlinkshowjump?jump=previousslid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24300" y="6221413"/>
            <a:ext cx="215900" cy="211137"/>
          </a:xfrm>
          <a:prstGeom prst="rect">
            <a:avLst/>
          </a:prstGeom>
          <a:noFill/>
          <a:extLst>
            <a:ext uri="{909E8E84-426E-40DD-AFC4-6F175D3DCCD1}">
              <a14:hiddenFill xmlns:a14="http://schemas.microsoft.com/office/drawing/2010/main">
                <a:solidFill>
                  <a:srgbClr val="FFFFFF"/>
                </a:solidFill>
              </a14:hiddenFill>
            </a:ext>
          </a:extLst>
        </p:spPr>
      </p:pic>
      <p:sp>
        <p:nvSpPr>
          <p:cNvPr id="17" name="1 Título"/>
          <p:cNvSpPr txBox="1">
            <a:spLocks/>
          </p:cNvSpPr>
          <p:nvPr/>
        </p:nvSpPr>
        <p:spPr>
          <a:xfrm>
            <a:off x="2339752" y="2255044"/>
            <a:ext cx="4521200" cy="863600"/>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rtl="1">
              <a:lnSpc>
                <a:spcPts val="5763"/>
              </a:lnSpc>
            </a:pPr>
            <a:r>
              <a:rPr lang="he-IL" sz="6200" b="1" dirty="0" smtClean="0">
                <a:solidFill>
                  <a:srgbClr val="404040"/>
                </a:solidFill>
                <a:latin typeface="DL Guznik Black" pitchFamily="2" charset="-79"/>
                <a:cs typeface="DL Guznik Black" pitchFamily="2" charset="-79"/>
              </a:rPr>
              <a:t>המשך </a:t>
            </a:r>
            <a:r>
              <a:rPr lang="he-IL" sz="6200" b="1" dirty="0" smtClean="0">
                <a:solidFill>
                  <a:srgbClr val="0EB1E7"/>
                </a:solidFill>
                <a:latin typeface="DL Guznik Black" pitchFamily="2" charset="-79"/>
                <a:cs typeface="DL Guznik Black" pitchFamily="2" charset="-79"/>
              </a:rPr>
              <a:t>קראימית</a:t>
            </a:r>
            <a:endParaRPr lang="es-HN" sz="6200" b="1" dirty="0">
              <a:solidFill>
                <a:srgbClr val="0EB1E7"/>
              </a:solidFill>
              <a:latin typeface="Gisha" pitchFamily="34" charset="-79"/>
              <a:cs typeface="DL Guznik Black" pitchFamily="2" charset="-79"/>
            </a:endParaRPr>
          </a:p>
        </p:txBody>
      </p:sp>
      <p:sp>
        <p:nvSpPr>
          <p:cNvPr id="15" name="1 Título"/>
          <p:cNvSpPr txBox="1">
            <a:spLocks/>
          </p:cNvSpPr>
          <p:nvPr/>
        </p:nvSpPr>
        <p:spPr>
          <a:xfrm>
            <a:off x="2364581" y="2637408"/>
            <a:ext cx="4521200" cy="863600"/>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rtl="1">
              <a:lnSpc>
                <a:spcPts val="5763"/>
              </a:lnSpc>
            </a:pPr>
            <a:r>
              <a:rPr lang="he-IL" sz="4160" b="1" dirty="0" smtClean="0">
                <a:solidFill>
                  <a:srgbClr val="404040"/>
                </a:solidFill>
                <a:latin typeface="DL Bicycle" pitchFamily="2" charset="-79"/>
                <a:cs typeface="DL Bicycle" pitchFamily="2" charset="-79"/>
              </a:rPr>
              <a:t>אנא </a:t>
            </a:r>
            <a:r>
              <a:rPr lang="he-IL" sz="4160" b="1" dirty="0" smtClean="0">
                <a:solidFill>
                  <a:srgbClr val="0EB1E7"/>
                </a:solidFill>
                <a:latin typeface="DL Bicycle" pitchFamily="2" charset="-79"/>
                <a:cs typeface="DL Bicycle" pitchFamily="2" charset="-79"/>
              </a:rPr>
              <a:t>עקבו </a:t>
            </a:r>
            <a:r>
              <a:rPr lang="he-IL" sz="4160" b="1" dirty="0" smtClean="0">
                <a:solidFill>
                  <a:srgbClr val="404040"/>
                </a:solidFill>
                <a:latin typeface="DL Bicycle" pitchFamily="2" charset="-79"/>
                <a:cs typeface="DL Bicycle" pitchFamily="2" charset="-79"/>
              </a:rPr>
              <a:t>אחרי התמסיר</a:t>
            </a:r>
            <a:endParaRPr lang="es-HN" sz="4160" b="1" dirty="0">
              <a:solidFill>
                <a:srgbClr val="0EB1E7"/>
              </a:solidFill>
              <a:latin typeface="Gisha" pitchFamily="34" charset="-79"/>
              <a:cs typeface="DL Bicycle" pitchFamily="2" charset="-79"/>
            </a:endParaRPr>
          </a:p>
        </p:txBody>
      </p:sp>
    </p:spTree>
    <p:extLst>
      <p:ext uri="{BB962C8B-B14F-4D97-AF65-F5344CB8AC3E}">
        <p14:creationId xmlns:p14="http://schemas.microsoft.com/office/powerpoint/2010/main" val="32958453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5"/>
                                        </p:tgtEl>
                                        <p:attrNameLst>
                                          <p:attrName>ppt_y</p:attrName>
                                        </p:attrNameLst>
                                      </p:cBhvr>
                                      <p:tavLst>
                                        <p:tav tm="0">
                                          <p:val>
                                            <p:strVal val="#ppt_y"/>
                                          </p:val>
                                        </p:tav>
                                        <p:tav tm="100000">
                                          <p:val>
                                            <p:strVal val="#ppt_y"/>
                                          </p:val>
                                        </p:tav>
                                      </p:tavLst>
                                    </p:anim>
                                    <p:anim calcmode="lin" valueType="num">
                                      <p:cBhvr>
                                        <p:cTn id="1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2 Marcador de contenido"/>
          <p:cNvSpPr txBox="1">
            <a:spLocks/>
          </p:cNvSpPr>
          <p:nvPr/>
        </p:nvSpPr>
        <p:spPr>
          <a:xfrm>
            <a:off x="144882" y="116632"/>
            <a:ext cx="8854655" cy="413794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lnSpc>
                <a:spcPct val="120000"/>
              </a:lnSpc>
              <a:spcAft>
                <a:spcPts val="0"/>
              </a:spcAft>
              <a:buNone/>
              <a:defRPr/>
            </a:pPr>
            <a:r>
              <a:rPr lang="he-IL" sz="2400" u="sng" dirty="0">
                <a:latin typeface="Ezra SIL" pitchFamily="2" charset="-79"/>
                <a:cs typeface="Ezra SIL" pitchFamily="2" charset="-79"/>
              </a:rPr>
              <a:t>א</a:t>
            </a:r>
            <a:r>
              <a:rPr lang="he-IL" sz="2400" dirty="0">
                <a:latin typeface="Ezra SIL" pitchFamily="2" charset="-79"/>
                <a:cs typeface="Ezra SIL" pitchFamily="2" charset="-79"/>
              </a:rPr>
              <a:t> יֹ֭שֵׁב בְּסֵ֣תֶר עֶלְי֑וֹן בְּצֵ֥ל שַׁ֝דַּ֗י יִתְלוֹנָֽן׃ </a:t>
            </a:r>
            <a:r>
              <a:rPr lang="he-IL" sz="2400" u="sng" dirty="0">
                <a:latin typeface="Ezra SIL" pitchFamily="2" charset="-79"/>
                <a:cs typeface="Ezra SIL" pitchFamily="2" charset="-79"/>
              </a:rPr>
              <a:t>ב</a:t>
            </a:r>
            <a:r>
              <a:rPr lang="he-IL" sz="2400" dirty="0">
                <a:latin typeface="Ezra SIL" pitchFamily="2" charset="-79"/>
                <a:cs typeface="Ezra SIL" pitchFamily="2" charset="-79"/>
              </a:rPr>
              <a:t> אֹמַ֗ר לַֽ֭יהוָה מַחְסִ֣י וּמְצוּדָתִ֑י אֱ֝לֹהַ֗י אֶבְטַח־בּֽוֹ׃ </a:t>
            </a:r>
            <a:r>
              <a:rPr lang="he-IL" sz="2400" u="sng" dirty="0">
                <a:latin typeface="Ezra SIL" pitchFamily="2" charset="-79"/>
                <a:cs typeface="Ezra SIL" pitchFamily="2" charset="-79"/>
              </a:rPr>
              <a:t>ג</a:t>
            </a:r>
            <a:r>
              <a:rPr lang="he-IL" sz="2400" dirty="0">
                <a:latin typeface="Ezra SIL" pitchFamily="2" charset="-79"/>
                <a:cs typeface="Ezra SIL" pitchFamily="2" charset="-79"/>
              </a:rPr>
              <a:t> כִּ֤י ה֣וּא יַ֭צִּֽילְךָ מִפַּ֥ח יָק֗וּשׁ מִדֶּ֥בֶר הַוּֽוֹת׃ </a:t>
            </a:r>
            <a:r>
              <a:rPr lang="he-IL" sz="2400" u="sng" dirty="0">
                <a:latin typeface="Ezra SIL" pitchFamily="2" charset="-79"/>
                <a:cs typeface="Ezra SIL" pitchFamily="2" charset="-79"/>
              </a:rPr>
              <a:t>ד</a:t>
            </a:r>
            <a:r>
              <a:rPr lang="he-IL" sz="2400" dirty="0">
                <a:latin typeface="Ezra SIL" pitchFamily="2" charset="-79"/>
                <a:cs typeface="Ezra SIL" pitchFamily="2" charset="-79"/>
              </a:rPr>
              <a:t> בְּאֶבְרָת֨וֹ׀ יָ֣סֶךְ לָ֭ךְ וְתַֽחַת־כְּנָפָ֣יו תֶּחְסֶ֑ה צִנָּ֖ה וְֽסֹחֵרָ֣ה אֲמִתּֽוֹ׃ </a:t>
            </a:r>
            <a:r>
              <a:rPr lang="he-IL" sz="2400" u="sng" dirty="0">
                <a:latin typeface="Ezra SIL" pitchFamily="2" charset="-79"/>
                <a:cs typeface="Ezra SIL" pitchFamily="2" charset="-79"/>
              </a:rPr>
              <a:t>ה</a:t>
            </a:r>
            <a:r>
              <a:rPr lang="he-IL" sz="2400" dirty="0">
                <a:latin typeface="Ezra SIL" pitchFamily="2" charset="-79"/>
                <a:cs typeface="Ezra SIL" pitchFamily="2" charset="-79"/>
              </a:rPr>
              <a:t> לֹא־תִ֭ירָא מִפַּ֣חַד לָ֑יְלָה מֵ֝חֵ֗ץ יָע֥וּף יוֹמָֽם׃ </a:t>
            </a:r>
            <a:r>
              <a:rPr lang="he-IL" sz="2400" u="sng" dirty="0">
                <a:latin typeface="Ezra SIL" pitchFamily="2" charset="-79"/>
                <a:cs typeface="Ezra SIL" pitchFamily="2" charset="-79"/>
              </a:rPr>
              <a:t>ו</a:t>
            </a:r>
            <a:r>
              <a:rPr lang="he-IL" sz="2400" dirty="0">
                <a:latin typeface="Ezra SIL" pitchFamily="2" charset="-79"/>
                <a:cs typeface="Ezra SIL" pitchFamily="2" charset="-79"/>
              </a:rPr>
              <a:t> מִ֭דֶּבֶר בָּאֹ֣פֶל יַהֲלֹ֑ךְ מִ֝קֶּ֗טֶב יָשׁ֥וּד צָהֳרָֽיִם׃ </a:t>
            </a:r>
            <a:r>
              <a:rPr lang="he-IL" sz="2400" u="sng" dirty="0">
                <a:latin typeface="Ezra SIL" pitchFamily="2" charset="-79"/>
                <a:cs typeface="Ezra SIL" pitchFamily="2" charset="-79"/>
              </a:rPr>
              <a:t>ז</a:t>
            </a:r>
            <a:r>
              <a:rPr lang="he-IL" sz="2400" dirty="0">
                <a:latin typeface="Ezra SIL" pitchFamily="2" charset="-79"/>
                <a:cs typeface="Ezra SIL" pitchFamily="2" charset="-79"/>
              </a:rPr>
              <a:t> יִפֹּ֤ל מִצִּדְּךָ֨׀ אֶ֗לֶף וּרְבָבָ֥ה מִימִינֶ֑ךָ אֵ֝לֶ֗יךָ לֹ֣א יִגָּֽשׁ׃ </a:t>
            </a:r>
            <a:r>
              <a:rPr lang="he-IL" sz="2400" u="sng" dirty="0">
                <a:latin typeface="Ezra SIL" pitchFamily="2" charset="-79"/>
                <a:cs typeface="Ezra SIL" pitchFamily="2" charset="-79"/>
              </a:rPr>
              <a:t>ח</a:t>
            </a:r>
            <a:r>
              <a:rPr lang="he-IL" sz="2400" dirty="0">
                <a:latin typeface="Ezra SIL" pitchFamily="2" charset="-79"/>
                <a:cs typeface="Ezra SIL" pitchFamily="2" charset="-79"/>
              </a:rPr>
              <a:t> רַ֭ק בְּעֵינֶ֣יךָ תַבִּ֑יט וְשִׁלֻּמַ֖ת רְשָׁעִ֣ים תִּרְאֶֽה׃ </a:t>
            </a:r>
            <a:r>
              <a:rPr lang="he-IL" sz="2400" u="sng" dirty="0">
                <a:latin typeface="Ezra SIL" pitchFamily="2" charset="-79"/>
                <a:cs typeface="Ezra SIL" pitchFamily="2" charset="-79"/>
              </a:rPr>
              <a:t>ט</a:t>
            </a:r>
            <a:r>
              <a:rPr lang="he-IL" sz="2400" dirty="0">
                <a:latin typeface="Ezra SIL" pitchFamily="2" charset="-79"/>
                <a:cs typeface="Ezra SIL" pitchFamily="2" charset="-79"/>
              </a:rPr>
              <a:t> כִּֽי־אַתָּ֣ה יְהוָ֣ה מַחְסִ֑י עֶ֝לְי֗וֹן שַׂ֣מְתָּ מְעוֹנֶֽךָ׃ </a:t>
            </a:r>
            <a:r>
              <a:rPr lang="he-IL" sz="2400" u="sng" dirty="0">
                <a:latin typeface="Ezra SIL" pitchFamily="2" charset="-79"/>
                <a:cs typeface="Ezra SIL" pitchFamily="2" charset="-79"/>
              </a:rPr>
              <a:t>י</a:t>
            </a:r>
            <a:r>
              <a:rPr lang="he-IL" sz="2400" dirty="0">
                <a:latin typeface="Ezra SIL" pitchFamily="2" charset="-79"/>
                <a:cs typeface="Ezra SIL" pitchFamily="2" charset="-79"/>
              </a:rPr>
              <a:t> לֹֽא־תְאֻנֶּ֣ה אֵלֶ֣יךָ רָעָ֑ה וְ֝נֶ֗גַע לֹא־יִקְרַ֥ב בְּאָהֳלֶֽךָ׃ </a:t>
            </a:r>
            <a:r>
              <a:rPr lang="he-IL" sz="2400" u="sng" dirty="0">
                <a:latin typeface="Ezra SIL" pitchFamily="2" charset="-79"/>
                <a:cs typeface="Ezra SIL" pitchFamily="2" charset="-79"/>
              </a:rPr>
              <a:t>יא</a:t>
            </a:r>
            <a:r>
              <a:rPr lang="he-IL" sz="2400" dirty="0">
                <a:latin typeface="Ezra SIL" pitchFamily="2" charset="-79"/>
                <a:cs typeface="Ezra SIL" pitchFamily="2" charset="-79"/>
              </a:rPr>
              <a:t> כִּ֣י מַ֭לְאָכָיו יְצַוֶּה־לָּ֑ךְ לִ֝שְׁמָרְךָ֗ בְּכָל־דְּרָכֶֽיךָ׃ </a:t>
            </a:r>
            <a:r>
              <a:rPr lang="he-IL" sz="2400" u="sng" dirty="0">
                <a:latin typeface="Ezra SIL" pitchFamily="2" charset="-79"/>
                <a:cs typeface="Ezra SIL" pitchFamily="2" charset="-79"/>
              </a:rPr>
              <a:t>יב</a:t>
            </a:r>
            <a:r>
              <a:rPr lang="he-IL" sz="2400" dirty="0">
                <a:latin typeface="Ezra SIL" pitchFamily="2" charset="-79"/>
                <a:cs typeface="Ezra SIL" pitchFamily="2" charset="-79"/>
              </a:rPr>
              <a:t> עַל־כַּפַּ֥יִם יִשָּׂא֑וּנְךָ פֶּן־תִּגֹּ֖ף בָּאֶ֣בֶן רַגְלֶֽךָ׃ </a:t>
            </a:r>
            <a:r>
              <a:rPr lang="he-IL" sz="2400" u="sng" dirty="0">
                <a:latin typeface="Ezra SIL" pitchFamily="2" charset="-79"/>
                <a:cs typeface="Ezra SIL" pitchFamily="2" charset="-79"/>
              </a:rPr>
              <a:t>יג</a:t>
            </a:r>
            <a:r>
              <a:rPr lang="he-IL" sz="2400" dirty="0">
                <a:latin typeface="Ezra SIL" pitchFamily="2" charset="-79"/>
                <a:cs typeface="Ezra SIL" pitchFamily="2" charset="-79"/>
              </a:rPr>
              <a:t> עַל־שַׁ֣חַל וָפֶ֣תֶן תִּדְרֹ֑ךְ תִּרְמֹ֖ס כְּפִ֣יר וְתַנִּֽין׃ </a:t>
            </a:r>
            <a:r>
              <a:rPr lang="he-IL" sz="2400" u="sng" dirty="0">
                <a:latin typeface="Ezra SIL" pitchFamily="2" charset="-79"/>
                <a:cs typeface="Ezra SIL" pitchFamily="2" charset="-79"/>
              </a:rPr>
              <a:t>יד</a:t>
            </a:r>
            <a:r>
              <a:rPr lang="he-IL" sz="2400" dirty="0">
                <a:latin typeface="Ezra SIL" pitchFamily="2" charset="-79"/>
                <a:cs typeface="Ezra SIL" pitchFamily="2" charset="-79"/>
              </a:rPr>
              <a:t> כִּ֤י בִ֣י חָ֭שַׁק וַאֲפַלְּטֵ֑הוּ אֲ֝שַׂגְּבֵ֗הוּ כִּֽי־יָדַ֥ע שְׁמִֽי׃ </a:t>
            </a:r>
            <a:r>
              <a:rPr lang="he-IL" sz="2400" u="sng" dirty="0">
                <a:latin typeface="Ezra SIL" pitchFamily="2" charset="-79"/>
                <a:cs typeface="Ezra SIL" pitchFamily="2" charset="-79"/>
              </a:rPr>
              <a:t>טו</a:t>
            </a:r>
            <a:r>
              <a:rPr lang="he-IL" sz="2400" dirty="0">
                <a:latin typeface="Ezra SIL" pitchFamily="2" charset="-79"/>
                <a:cs typeface="Ezra SIL" pitchFamily="2" charset="-79"/>
              </a:rPr>
              <a:t> יִקְרָאֵ֨נִי׀ וְֽאֶעֱנֵ֗הוּ עִמּֽוֹ־אָנֹכִ֥י בְצָרָ֑ה אֲ֝חַלְּצֵ֗הוּ וַֽאֲכַבְּדֵֽהוּ׃ </a:t>
            </a:r>
            <a:r>
              <a:rPr lang="he-IL" sz="2400" u="sng" dirty="0">
                <a:latin typeface="Ezra SIL" pitchFamily="2" charset="-79"/>
                <a:cs typeface="Ezra SIL" pitchFamily="2" charset="-79"/>
              </a:rPr>
              <a:t>טז</a:t>
            </a:r>
            <a:r>
              <a:rPr lang="he-IL" sz="2400" dirty="0">
                <a:latin typeface="Ezra SIL" pitchFamily="2" charset="-79"/>
                <a:cs typeface="Ezra SIL" pitchFamily="2" charset="-79"/>
              </a:rPr>
              <a:t> אֹ֣רֶךְ יָ֭מִים אַשְׂבִּיעֵ֑הוּ וְ֝אַרְאֵ֗הוּ בִּֽישׁוּעָתִֽי׃</a:t>
            </a:r>
            <a:endParaRPr lang="es-ES" sz="2400" dirty="0">
              <a:latin typeface="Ezra SIL" pitchFamily="2" charset="-79"/>
              <a:cs typeface="Ezra SIL" pitchFamily="2" charset="-79"/>
            </a:endParaRPr>
          </a:p>
        </p:txBody>
      </p:sp>
      <p:pic>
        <p:nvPicPr>
          <p:cNvPr id="43" name="Imagen 5" descr="C:\Users\Design\Documents\Edu\Product Launch\shad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88" y="5965825"/>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28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1863"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29 CuadroTexto"/>
          <p:cNvSpPr txBox="1">
            <a:spLocks noChangeArrowheads="1"/>
          </p:cNvSpPr>
          <p:nvPr/>
        </p:nvSpPr>
        <p:spPr bwMode="auto">
          <a:xfrm>
            <a:off x="4205288" y="6181725"/>
            <a:ext cx="269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4DC724E5-FFE5-40D6-A3F3-71BD6DCBD38D}" type="slidenum">
              <a:rPr lang="he-IL" sz="1200" b="1" smtClean="0">
                <a:solidFill>
                  <a:srgbClr val="0EB1E7"/>
                </a:solidFill>
              </a:rPr>
              <a:t>8</a:t>
            </a:fld>
            <a:endParaRPr lang="es-ES" sz="1200" b="1" dirty="0">
              <a:solidFill>
                <a:srgbClr val="0EB1E7"/>
              </a:solidFill>
            </a:endParaRPr>
          </a:p>
        </p:txBody>
      </p:sp>
      <p:sp>
        <p:nvSpPr>
          <p:cNvPr id="47" name="30 CuadroTexto"/>
          <p:cNvSpPr txBox="1"/>
          <p:nvPr/>
        </p:nvSpPr>
        <p:spPr>
          <a:xfrm>
            <a:off x="4467225" y="6181725"/>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8" name="31 CuadroTexto"/>
          <p:cNvSpPr txBox="1"/>
          <p:nvPr/>
        </p:nvSpPr>
        <p:spPr>
          <a:xfrm>
            <a:off x="4787900" y="6181725"/>
            <a:ext cx="354584" cy="276999"/>
          </a:xfrm>
          <a:prstGeom prst="rect">
            <a:avLst/>
          </a:prstGeom>
          <a:noFill/>
        </p:spPr>
        <p:txBody>
          <a:bodyPr wrap="none">
            <a:spAutoFit/>
          </a:bodyPr>
          <a:lstStyle/>
          <a:p>
            <a:pPr fontAlgn="auto">
              <a:spcBef>
                <a:spcPts val="0"/>
              </a:spcBef>
              <a:spcAft>
                <a:spcPts val="0"/>
              </a:spcAft>
              <a:defRPr/>
            </a:pPr>
            <a:r>
              <a:rPr lang="he-IL" sz="1200" b="1" dirty="0">
                <a:solidFill>
                  <a:schemeClr val="bg1">
                    <a:lumMod val="50000"/>
                  </a:schemeClr>
                </a:solidFill>
              </a:rPr>
              <a:t>16</a:t>
            </a:r>
            <a:endParaRPr lang="es-ES" sz="1200" b="1" dirty="0">
              <a:solidFill>
                <a:schemeClr val="bg1">
                  <a:lumMod val="50000"/>
                </a:schemeClr>
              </a:solidFill>
            </a:endParaRPr>
          </a:p>
        </p:txBody>
      </p:sp>
      <p:pic>
        <p:nvPicPr>
          <p:cNvPr id="49" name="Imagen 5" descr="C:\Users\Design\Documents\Edu\Product Launch\shadow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25" y="5983288"/>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Imagen 5" descr="C:\Users\Design\Documents\Edu\Product Launch\sha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413" y="5756275"/>
            <a:ext cx="1193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1 Título"/>
          <p:cNvSpPr txBox="1">
            <a:spLocks/>
          </p:cNvSpPr>
          <p:nvPr/>
        </p:nvSpPr>
        <p:spPr bwMode="auto">
          <a:xfrm>
            <a:off x="6732588" y="6083300"/>
            <a:ext cx="2266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rtl="1"/>
            <a:r>
              <a:rPr lang="he-IL" sz="900" b="1" dirty="0">
                <a:solidFill>
                  <a:srgbClr val="0EB1E7"/>
                </a:solidFill>
              </a:rPr>
              <a:t>צרו קשר</a:t>
            </a:r>
            <a:endParaRPr lang="en-US" sz="900" b="1" dirty="0">
              <a:solidFill>
                <a:srgbClr val="0EB1E7"/>
              </a:solidFill>
            </a:endParaRPr>
          </a:p>
          <a:p>
            <a:pPr algn="r" rtl="1"/>
            <a:r>
              <a:rPr lang="en-US" sz="900" dirty="0">
                <a:solidFill>
                  <a:schemeClr val="bg1"/>
                </a:solidFill>
              </a:rPr>
              <a:t>beilinson.orel@gmail.com</a:t>
            </a:r>
          </a:p>
          <a:p>
            <a:pPr algn="r" rtl="1"/>
            <a:r>
              <a:rPr lang="he-IL" sz="900" dirty="0">
                <a:solidFill>
                  <a:schemeClr val="bg1"/>
                </a:solidFill>
              </a:rPr>
              <a:t>בלוג:</a:t>
            </a:r>
            <a:r>
              <a:rPr lang="en-US" sz="900" dirty="0">
                <a:solidFill>
                  <a:schemeClr val="bg1"/>
                </a:solidFill>
              </a:rPr>
              <a:t> orel.icesites.org </a:t>
            </a:r>
          </a:p>
        </p:txBody>
      </p:sp>
      <p:pic>
        <p:nvPicPr>
          <p:cNvPr id="52" name="Imagen 4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4882" y="6048077"/>
            <a:ext cx="1472361" cy="549275"/>
          </a:xfrm>
          <a:prstGeom prst="rect">
            <a:avLst/>
          </a:prstGeom>
          <a:noFill/>
          <a:extLst>
            <a:ext uri="{909E8E84-426E-40DD-AFC4-6F175D3DCCD1}">
              <a14:hiddenFill xmlns:a14="http://schemas.microsoft.com/office/drawing/2010/main">
                <a:solidFill>
                  <a:srgbClr val="FFFFFF"/>
                </a:solidFill>
              </a14:hiddenFill>
            </a:ext>
          </a:extLst>
        </p:spPr>
      </p:pic>
      <p:pic>
        <p:nvPicPr>
          <p:cNvPr id="53" name="Imagen 44" descr="btns">
            <a:hlinkClick r:id="" action="ppaction://hlinkshowjump?jump=nextslide"/>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0638" y="6221413"/>
            <a:ext cx="215900" cy="211137"/>
          </a:xfrm>
          <a:prstGeom prst="rect">
            <a:avLst/>
          </a:prstGeom>
          <a:noFill/>
          <a:extLst>
            <a:ext uri="{909E8E84-426E-40DD-AFC4-6F175D3DCCD1}">
              <a14:hiddenFill xmlns:a14="http://schemas.microsoft.com/office/drawing/2010/main">
                <a:solidFill>
                  <a:srgbClr val="FFFFFF"/>
                </a:solidFill>
              </a14:hiddenFill>
            </a:ext>
          </a:extLst>
        </p:spPr>
      </p:pic>
      <p:pic>
        <p:nvPicPr>
          <p:cNvPr id="54" name="Imagen 45" descr="btns">
            <a:hlinkClick r:id="" action="ppaction://hlinkshowjump?jump=previousslid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24300" y="6221413"/>
            <a:ext cx="215900" cy="211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8105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n 5" descr="C:\Users\Design\Documents\Edu\Product Launch\shadow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88" y="5965825"/>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28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1863"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29 CuadroTexto"/>
          <p:cNvSpPr txBox="1">
            <a:spLocks noChangeArrowheads="1"/>
          </p:cNvSpPr>
          <p:nvPr/>
        </p:nvSpPr>
        <p:spPr bwMode="auto">
          <a:xfrm>
            <a:off x="4205288" y="6181725"/>
            <a:ext cx="3465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64B68DBB-220D-4036-8EFE-296C74508D02}" type="slidenum">
              <a:rPr lang="he-IL" sz="1200" b="1" smtClean="0">
                <a:solidFill>
                  <a:srgbClr val="0EB1E7"/>
                </a:solidFill>
              </a:rPr>
              <a:t>9</a:t>
            </a:fld>
            <a:endParaRPr lang="es-ES" sz="1200" b="1" dirty="0">
              <a:solidFill>
                <a:srgbClr val="0EB1E7"/>
              </a:solidFill>
            </a:endParaRPr>
          </a:p>
        </p:txBody>
      </p:sp>
      <p:sp>
        <p:nvSpPr>
          <p:cNvPr id="47" name="30 CuadroTexto"/>
          <p:cNvSpPr txBox="1"/>
          <p:nvPr/>
        </p:nvSpPr>
        <p:spPr>
          <a:xfrm>
            <a:off x="4467225" y="6181725"/>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8" name="31 CuadroTexto"/>
          <p:cNvSpPr txBox="1"/>
          <p:nvPr/>
        </p:nvSpPr>
        <p:spPr>
          <a:xfrm>
            <a:off x="4787900" y="6181725"/>
            <a:ext cx="354584" cy="276999"/>
          </a:xfrm>
          <a:prstGeom prst="rect">
            <a:avLst/>
          </a:prstGeom>
          <a:noFill/>
        </p:spPr>
        <p:txBody>
          <a:bodyPr wrap="none">
            <a:spAutoFit/>
          </a:bodyPr>
          <a:lstStyle/>
          <a:p>
            <a:pPr fontAlgn="auto">
              <a:spcBef>
                <a:spcPts val="0"/>
              </a:spcBef>
              <a:spcAft>
                <a:spcPts val="0"/>
              </a:spcAft>
              <a:defRPr/>
            </a:pPr>
            <a:r>
              <a:rPr lang="he-IL" sz="1200" b="1" dirty="0">
                <a:solidFill>
                  <a:schemeClr val="bg1">
                    <a:lumMod val="50000"/>
                  </a:schemeClr>
                </a:solidFill>
              </a:rPr>
              <a:t>16</a:t>
            </a:r>
            <a:endParaRPr lang="es-ES" sz="1200" b="1" dirty="0">
              <a:solidFill>
                <a:schemeClr val="bg1">
                  <a:lumMod val="50000"/>
                </a:schemeClr>
              </a:solidFill>
            </a:endParaRPr>
          </a:p>
        </p:txBody>
      </p:sp>
      <p:pic>
        <p:nvPicPr>
          <p:cNvPr id="49" name="Imagen 5" descr="C:\Users\Design\Documents\Edu\Product Launch\shadow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25" y="5983288"/>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Imagen 5" descr="C:\Users\Design\Documents\Edu\Product Launch\sha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413" y="5756275"/>
            <a:ext cx="1193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1 Título"/>
          <p:cNvSpPr txBox="1">
            <a:spLocks/>
          </p:cNvSpPr>
          <p:nvPr/>
        </p:nvSpPr>
        <p:spPr bwMode="auto">
          <a:xfrm>
            <a:off x="6732588" y="6083300"/>
            <a:ext cx="2266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rtl="1"/>
            <a:r>
              <a:rPr lang="he-IL" sz="900" b="1" dirty="0">
                <a:solidFill>
                  <a:srgbClr val="0EB1E7"/>
                </a:solidFill>
              </a:rPr>
              <a:t>צרו קשר</a:t>
            </a:r>
            <a:endParaRPr lang="en-US" sz="900" b="1" dirty="0">
              <a:solidFill>
                <a:srgbClr val="0EB1E7"/>
              </a:solidFill>
            </a:endParaRPr>
          </a:p>
          <a:p>
            <a:pPr algn="r" rtl="1"/>
            <a:r>
              <a:rPr lang="en-US" sz="900" dirty="0">
                <a:solidFill>
                  <a:schemeClr val="bg1"/>
                </a:solidFill>
              </a:rPr>
              <a:t>beilinson.orel@gmail.com</a:t>
            </a:r>
          </a:p>
          <a:p>
            <a:pPr algn="r" rtl="1"/>
            <a:r>
              <a:rPr lang="he-IL" sz="900" dirty="0">
                <a:solidFill>
                  <a:schemeClr val="bg1"/>
                </a:solidFill>
              </a:rPr>
              <a:t>בלוג:</a:t>
            </a:r>
            <a:r>
              <a:rPr lang="en-US" sz="900" dirty="0">
                <a:solidFill>
                  <a:schemeClr val="bg1"/>
                </a:solidFill>
              </a:rPr>
              <a:t> orel.icesites.org </a:t>
            </a:r>
          </a:p>
        </p:txBody>
      </p:sp>
      <p:pic>
        <p:nvPicPr>
          <p:cNvPr id="52" name="Imagen 4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4882" y="6048077"/>
            <a:ext cx="1472361" cy="549275"/>
          </a:xfrm>
          <a:prstGeom prst="rect">
            <a:avLst/>
          </a:prstGeom>
          <a:noFill/>
          <a:extLst>
            <a:ext uri="{909E8E84-426E-40DD-AFC4-6F175D3DCCD1}">
              <a14:hiddenFill xmlns:a14="http://schemas.microsoft.com/office/drawing/2010/main">
                <a:solidFill>
                  <a:srgbClr val="FFFFFF"/>
                </a:solidFill>
              </a14:hiddenFill>
            </a:ext>
          </a:extLst>
        </p:spPr>
      </p:pic>
      <p:pic>
        <p:nvPicPr>
          <p:cNvPr id="53" name="Imagen 44" descr="btns">
            <a:hlinkClick r:id="" action="ppaction://hlinkshowjump?jump=nextslide"/>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0638" y="6221413"/>
            <a:ext cx="215900" cy="211137"/>
          </a:xfrm>
          <a:prstGeom prst="rect">
            <a:avLst/>
          </a:prstGeom>
          <a:noFill/>
          <a:extLst>
            <a:ext uri="{909E8E84-426E-40DD-AFC4-6F175D3DCCD1}">
              <a14:hiddenFill xmlns:a14="http://schemas.microsoft.com/office/drawing/2010/main">
                <a:solidFill>
                  <a:srgbClr val="FFFFFF"/>
                </a:solidFill>
              </a14:hiddenFill>
            </a:ext>
          </a:extLst>
        </p:spPr>
      </p:pic>
      <p:pic>
        <p:nvPicPr>
          <p:cNvPr id="54" name="Imagen 45" descr="btns">
            <a:hlinkClick r:id="" action="ppaction://hlinkshowjump?jump=previousslide"/>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24300" y="6221413"/>
            <a:ext cx="215900" cy="211137"/>
          </a:xfrm>
          <a:prstGeom prst="rect">
            <a:avLst/>
          </a:prstGeom>
          <a:noFill/>
          <a:extLst>
            <a:ext uri="{909E8E84-426E-40DD-AFC4-6F175D3DCCD1}">
              <a14:hiddenFill xmlns:a14="http://schemas.microsoft.com/office/drawing/2010/main">
                <a:solidFill>
                  <a:srgbClr val="FFFFFF"/>
                </a:solidFill>
              </a14:hiddenFill>
            </a:ext>
          </a:extLst>
        </p:spPr>
      </p:pic>
      <p:sp>
        <p:nvSpPr>
          <p:cNvPr id="17" name="1 Título"/>
          <p:cNvSpPr txBox="1">
            <a:spLocks/>
          </p:cNvSpPr>
          <p:nvPr/>
        </p:nvSpPr>
        <p:spPr>
          <a:xfrm>
            <a:off x="2339752" y="2255044"/>
            <a:ext cx="4521200" cy="863600"/>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rtl="1">
              <a:lnSpc>
                <a:spcPts val="5763"/>
              </a:lnSpc>
            </a:pPr>
            <a:r>
              <a:rPr lang="he-IL" sz="6200" b="1" dirty="0" smtClean="0">
                <a:solidFill>
                  <a:srgbClr val="404040"/>
                </a:solidFill>
                <a:latin typeface="DL Guznik Black" pitchFamily="2" charset="-79"/>
                <a:cs typeface="DL Guznik Black" pitchFamily="2" charset="-79"/>
              </a:rPr>
              <a:t>בין </a:t>
            </a:r>
            <a:r>
              <a:rPr lang="he-IL" sz="6200" b="1" dirty="0" smtClean="0">
                <a:solidFill>
                  <a:srgbClr val="0EB1E7"/>
                </a:solidFill>
                <a:latin typeface="DL Guznik Black" pitchFamily="2" charset="-79"/>
                <a:cs typeface="DL Guznik Black" pitchFamily="2" charset="-79"/>
              </a:rPr>
              <a:t>יידיש</a:t>
            </a:r>
          </a:p>
          <a:p>
            <a:pPr algn="ctr" rtl="1">
              <a:lnSpc>
                <a:spcPts val="5763"/>
              </a:lnSpc>
            </a:pPr>
            <a:r>
              <a:rPr lang="he-IL" sz="6200" b="1" dirty="0">
                <a:solidFill>
                  <a:srgbClr val="404040"/>
                </a:solidFill>
                <a:latin typeface="DL Guznik Black" pitchFamily="2" charset="-79"/>
                <a:cs typeface="DL Guznik Black" pitchFamily="2" charset="-79"/>
              </a:rPr>
              <a:t>לשפות </a:t>
            </a:r>
            <a:r>
              <a:rPr lang="he-IL" sz="6200" b="1" dirty="0" smtClean="0">
                <a:solidFill>
                  <a:srgbClr val="0EB1E7"/>
                </a:solidFill>
                <a:latin typeface="DL Guznik Black" pitchFamily="2" charset="-79"/>
                <a:cs typeface="DL Guznik Black" pitchFamily="2" charset="-79"/>
              </a:rPr>
              <a:t>יהודיות</a:t>
            </a:r>
          </a:p>
          <a:p>
            <a:pPr algn="ctr" rtl="1">
              <a:lnSpc>
                <a:spcPts val="5763"/>
              </a:lnSpc>
            </a:pPr>
            <a:r>
              <a:rPr lang="he-IL" sz="6200" b="1" dirty="0" smtClean="0">
                <a:solidFill>
                  <a:srgbClr val="404040"/>
                </a:solidFill>
                <a:latin typeface="DL Guznik Black" pitchFamily="2" charset="-79"/>
                <a:cs typeface="DL Guznik Black" pitchFamily="2" charset="-79"/>
              </a:rPr>
              <a:t>אחרות</a:t>
            </a:r>
            <a:endParaRPr lang="es-HN" sz="6200" b="1" dirty="0">
              <a:solidFill>
                <a:srgbClr val="0EB1E7"/>
              </a:solidFill>
              <a:latin typeface="Gisha" pitchFamily="34" charset="-79"/>
              <a:cs typeface="DL Guznik Black" pitchFamily="2" charset="-79"/>
            </a:endParaRPr>
          </a:p>
        </p:txBody>
      </p:sp>
      <p:sp>
        <p:nvSpPr>
          <p:cNvPr id="15" name="1 Título"/>
          <p:cNvSpPr txBox="1">
            <a:spLocks/>
          </p:cNvSpPr>
          <p:nvPr/>
        </p:nvSpPr>
        <p:spPr>
          <a:xfrm>
            <a:off x="2481263" y="3118644"/>
            <a:ext cx="4521200" cy="863600"/>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rtl="1">
              <a:lnSpc>
                <a:spcPts val="5763"/>
              </a:lnSpc>
            </a:pPr>
            <a:endParaRPr lang="es-HN" sz="6200" b="1" dirty="0">
              <a:solidFill>
                <a:srgbClr val="0EB1E7"/>
              </a:solidFill>
              <a:latin typeface="Gisha" pitchFamily="34" charset="-79"/>
              <a:cs typeface="DL Guznik Black" pitchFamily="2" charset="-79"/>
            </a:endParaRPr>
          </a:p>
        </p:txBody>
      </p:sp>
      <p:sp>
        <p:nvSpPr>
          <p:cNvPr id="16" name="1 Título"/>
          <p:cNvSpPr txBox="1">
            <a:spLocks/>
          </p:cNvSpPr>
          <p:nvPr/>
        </p:nvSpPr>
        <p:spPr>
          <a:xfrm>
            <a:off x="2659062" y="3982244"/>
            <a:ext cx="4521200" cy="863600"/>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rtl="1">
              <a:lnSpc>
                <a:spcPts val="5763"/>
              </a:lnSpc>
            </a:pPr>
            <a:endParaRPr lang="es-HN" sz="6200" b="1" dirty="0">
              <a:solidFill>
                <a:srgbClr val="0EB1E7"/>
              </a:solidFill>
              <a:latin typeface="Gisha" pitchFamily="34" charset="-79"/>
              <a:cs typeface="DL Guznik Black" pitchFamily="2" charset="-79"/>
            </a:endParaRPr>
          </a:p>
        </p:txBody>
      </p:sp>
    </p:spTree>
    <p:extLst>
      <p:ext uri="{BB962C8B-B14F-4D97-AF65-F5344CB8AC3E}">
        <p14:creationId xmlns:p14="http://schemas.microsoft.com/office/powerpoint/2010/main" val="42572483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par>
                                <p:cTn id="12" presetID="41" presetClass="entr" presetSubtype="0" fill="hold" grpId="0" nodeType="withEffect" nodePh="1">
                                  <p:stCondLst>
                                    <p:cond delay="0"/>
                                  </p:stCondLst>
                                  <p:endCondLst>
                                    <p:cond evt="begin" delay="0">
                                      <p:tn val="12"/>
                                    </p:cond>
                                  </p:endCondLst>
                                  <p:iterate type="lt">
                                    <p:tmPct val="10000"/>
                                  </p:iterate>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5"/>
                                        </p:tgtEl>
                                        <p:attrNameLst>
                                          <p:attrName>ppt_y</p:attrName>
                                        </p:attrNameLst>
                                      </p:cBhvr>
                                      <p:tavLst>
                                        <p:tav tm="0">
                                          <p:val>
                                            <p:strVal val="#ppt_y"/>
                                          </p:val>
                                        </p:tav>
                                        <p:tav tm="100000">
                                          <p:val>
                                            <p:strVal val="#ppt_y"/>
                                          </p:val>
                                        </p:tav>
                                      </p:tavLst>
                                    </p:anim>
                                    <p:anim calcmode="lin" valueType="num">
                                      <p:cBhvr>
                                        <p:cTn id="1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5"/>
                                        </p:tgtEl>
                                      </p:cBhvr>
                                    </p:animEffect>
                                  </p:childTnLst>
                                </p:cTn>
                              </p:par>
                              <p:par>
                                <p:cTn id="19" presetID="41" presetClass="entr" presetSubtype="0" fill="hold" grpId="0" nodeType="withEffect" nodePh="1">
                                  <p:stCondLst>
                                    <p:cond delay="0"/>
                                  </p:stCondLst>
                                  <p:endCondLst>
                                    <p:cond evt="begin" delay="0">
                                      <p:tn val="19"/>
                                    </p:cond>
                                  </p:endCondLst>
                                  <p:iterate type="lt">
                                    <p:tmPct val="10000"/>
                                  </p:iterate>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6"/>
                                        </p:tgtEl>
                                        <p:attrNameLst>
                                          <p:attrName>ppt_y</p:attrName>
                                        </p:attrNameLst>
                                      </p:cBhvr>
                                      <p:tavLst>
                                        <p:tav tm="0">
                                          <p:val>
                                            <p:strVal val="#ppt_y"/>
                                          </p:val>
                                        </p:tav>
                                        <p:tav tm="100000">
                                          <p:val>
                                            <p:strVal val="#ppt_y"/>
                                          </p:val>
                                        </p:tav>
                                      </p:tavLst>
                                    </p:anim>
                                    <p:anim calcmode="lin" valueType="num">
                                      <p:cBhvr>
                                        <p:cTn id="23"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P spid="16"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7012</TotalTime>
  <Words>782</Words>
  <Application>Microsoft Office PowerPoint</Application>
  <PresentationFormat>On-screen Show (4:3)</PresentationFormat>
  <Paragraphs>178</Paragraphs>
  <Slides>16</Slides>
  <Notes>0</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לשונות היהודים</dc:title>
  <dc:subject>בלשנות</dc:subject>
  <dc:creator>Orel Beilinson</dc:creator>
  <cp:lastModifiedBy>Orel Beilinson</cp:lastModifiedBy>
  <cp:revision>84</cp:revision>
  <dcterms:created xsi:type="dcterms:W3CDTF">2010-05-18T15:49:44Z</dcterms:created>
  <dcterms:modified xsi:type="dcterms:W3CDTF">2012-05-09T15:49:04Z</dcterms:modified>
</cp:coreProperties>
</file>